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fonts/font8.fntdata" ContentType="application/x-fontdata"/>
  <Override PartName="/ppt/fonts/font9.fntdata" ContentType="application/x-fontdata"/>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heme/theme1.xml" ContentType="application/vnd.openxmlformats-officedocument.theme+xml"/>
  <Override PartName="/ppt/theme/theme10.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theme/theme8.xml" ContentType="application/vnd.openxmlformats-officedocument.theme+xml"/>
  <Override PartName="/ppt/theme/theme9.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 id="2147483651" r:id="rId3"/>
    <p:sldMasterId id="2147483653" r:id="rId4"/>
    <p:sldMasterId id="2147483655" r:id="rId5"/>
    <p:sldMasterId id="2147483657" r:id="rId6"/>
    <p:sldMasterId id="2147483659" r:id="rId7"/>
    <p:sldMasterId id="2147483661" r:id="rId8"/>
    <p:sldMasterId id="2147483665" r:id="rId9"/>
  </p:sldMasterIdLst>
  <p:notesMasterIdLst>
    <p:notesMasterId r:id="rId11"/>
  </p:notesMasterIdLst>
  <p:handoutMasterIdLst>
    <p:handoutMasterId r:id="rId29"/>
  </p:handoutMasterIdLst>
  <p:sldIdLst>
    <p:sldId id="332" r:id="rId10"/>
    <p:sldId id="319" r:id="rId12"/>
    <p:sldId id="333" r:id="rId13"/>
    <p:sldId id="321" r:id="rId14"/>
    <p:sldId id="322" r:id="rId15"/>
    <p:sldId id="334" r:id="rId16"/>
    <p:sldId id="323" r:id="rId17"/>
    <p:sldId id="324" r:id="rId18"/>
    <p:sldId id="335" r:id="rId19"/>
    <p:sldId id="325" r:id="rId20"/>
    <p:sldId id="326" r:id="rId21"/>
    <p:sldId id="338" r:id="rId22"/>
    <p:sldId id="336" r:id="rId23"/>
    <p:sldId id="337" r:id="rId24"/>
    <p:sldId id="339" r:id="rId25"/>
    <p:sldId id="340" r:id="rId26"/>
    <p:sldId id="276" r:id="rId27"/>
    <p:sldId id="306" r:id="rId28"/>
  </p:sldIdLst>
  <p:sldSz cx="12192000" cy="6858000"/>
  <p:notesSz cx="6858000" cy="9144000"/>
  <p:embeddedFontLst>
    <p:embeddedFont>
      <p:font typeface="微软雅黑" panose="020B0503020204020204" pitchFamily="34" charset="-122"/>
      <p:regular r:id="rId33"/>
    </p:embeddedFont>
    <p:embeddedFont>
      <p:font typeface="方正粗黑宋简体" panose="02000000000000000000" charset="-122"/>
      <p:regular r:id="rId34"/>
    </p:embeddedFont>
    <p:embeddedFont>
      <p:font typeface="黑体" panose="02010609060101010101" charset="-122"/>
      <p:regular r:id="rId35"/>
    </p:embeddedFont>
    <p:embeddedFont>
      <p:font typeface="等线" panose="02010600030101010101" charset="-122"/>
      <p:regular r:id="rId36"/>
    </p:embeddedFont>
    <p:embeddedFont>
      <p:font typeface="等线 Light" panose="02010600030101010101" charset="-122"/>
      <p:regular r:id="rId37"/>
    </p:embeddedFont>
    <p:embeddedFont>
      <p:font typeface="Calibri" panose="020F0502020204030204" charset="0"/>
      <p:regular r:id="rId38"/>
      <p:bold r:id="rId39"/>
      <p:italic r:id="rId40"/>
      <p:boldItalic r:id="rId41"/>
    </p:embeddedFont>
  </p:embeddedFontLst>
  <p:custDataLst>
    <p:tags r:id="rId42"/>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C55A6"/>
    <a:srgbClr val="EA7A0C"/>
    <a:srgbClr val="F4C57A"/>
    <a:srgbClr val="E81818"/>
    <a:srgbClr val="F38417"/>
    <a:srgbClr val="F6952C"/>
    <a:srgbClr val="F0820C"/>
    <a:srgbClr val="867676"/>
    <a:srgbClr val="887875"/>
    <a:srgbClr val="EEEBE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5" autoAdjust="0"/>
    <p:restoredTop sz="94660"/>
  </p:normalViewPr>
  <p:slideViewPr>
    <p:cSldViewPr snapToGrid="0">
      <p:cViewPr>
        <p:scale>
          <a:sx n="50" d="100"/>
          <a:sy n="50" d="100"/>
        </p:scale>
        <p:origin x="364" y="36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Master" Target="slideMasters/slideMaster8.xml"/><Relationship Id="rId8" Type="http://schemas.openxmlformats.org/officeDocument/2006/relationships/slideMaster" Target="slideMasters/slideMaster7.xml"/><Relationship Id="rId7" Type="http://schemas.openxmlformats.org/officeDocument/2006/relationships/slideMaster" Target="slideMasters/slideMaster6.xml"/><Relationship Id="rId6" Type="http://schemas.openxmlformats.org/officeDocument/2006/relationships/slideMaster" Target="slideMasters/slideMaster5.xml"/><Relationship Id="rId5" Type="http://schemas.openxmlformats.org/officeDocument/2006/relationships/slideMaster" Target="slideMasters/slideMaster4.xml"/><Relationship Id="rId42" Type="http://schemas.openxmlformats.org/officeDocument/2006/relationships/tags" Target="tags/tag5.xml"/><Relationship Id="rId41" Type="http://schemas.openxmlformats.org/officeDocument/2006/relationships/font" Target="fonts/font9.fntdata"/><Relationship Id="rId40" Type="http://schemas.openxmlformats.org/officeDocument/2006/relationships/font" Target="fonts/font8.fntdata"/><Relationship Id="rId4" Type="http://schemas.openxmlformats.org/officeDocument/2006/relationships/slideMaster" Target="slideMasters/slideMaster3.xml"/><Relationship Id="rId39" Type="http://schemas.openxmlformats.org/officeDocument/2006/relationships/font" Target="fonts/font7.fntdata"/><Relationship Id="rId38" Type="http://schemas.openxmlformats.org/officeDocument/2006/relationships/font" Target="fonts/font6.fntdata"/><Relationship Id="rId37" Type="http://schemas.openxmlformats.org/officeDocument/2006/relationships/font" Target="fonts/font5.fntdata"/><Relationship Id="rId36" Type="http://schemas.openxmlformats.org/officeDocument/2006/relationships/font" Target="fonts/font4.fntdata"/><Relationship Id="rId35" Type="http://schemas.openxmlformats.org/officeDocument/2006/relationships/font" Target="fonts/font3.fntdata"/><Relationship Id="rId34" Type="http://schemas.openxmlformats.org/officeDocument/2006/relationships/font" Target="fonts/font2.fntdata"/><Relationship Id="rId33" Type="http://schemas.openxmlformats.org/officeDocument/2006/relationships/font" Target="fonts/font1.fntdata"/><Relationship Id="rId32" Type="http://schemas.openxmlformats.org/officeDocument/2006/relationships/tableStyles" Target="tableStyles.xml"/><Relationship Id="rId31" Type="http://schemas.openxmlformats.org/officeDocument/2006/relationships/viewProps" Target="viewProps.xml"/><Relationship Id="rId30" Type="http://schemas.openxmlformats.org/officeDocument/2006/relationships/presProps" Target="presProps.xml"/><Relationship Id="rId3" Type="http://schemas.openxmlformats.org/officeDocument/2006/relationships/slideMaster" Target="slideMasters/slideMaster2.xml"/><Relationship Id="rId29" Type="http://schemas.openxmlformats.org/officeDocument/2006/relationships/handoutMaster" Target="handoutMasters/handoutMaster1.xml"/><Relationship Id="rId28" Type="http://schemas.openxmlformats.org/officeDocument/2006/relationships/slide" Target="slides/slide18.xml"/><Relationship Id="rId27" Type="http://schemas.openxmlformats.org/officeDocument/2006/relationships/slide" Target="slides/slide17.xml"/><Relationship Id="rId26" Type="http://schemas.openxmlformats.org/officeDocument/2006/relationships/slide" Target="slides/slide16.xml"/><Relationship Id="rId25" Type="http://schemas.openxmlformats.org/officeDocument/2006/relationships/slide" Target="slides/slide15.xml"/><Relationship Id="rId24" Type="http://schemas.openxmlformats.org/officeDocument/2006/relationships/slide" Target="slides/slide14.xml"/><Relationship Id="rId23" Type="http://schemas.openxmlformats.org/officeDocument/2006/relationships/slide" Target="slides/slide13.xml"/><Relationship Id="rId22" Type="http://schemas.openxmlformats.org/officeDocument/2006/relationships/slide" Target="slides/slide12.xml"/><Relationship Id="rId21" Type="http://schemas.openxmlformats.org/officeDocument/2006/relationships/slide" Target="slides/slide11.xml"/><Relationship Id="rId20" Type="http://schemas.openxmlformats.org/officeDocument/2006/relationships/slide" Target="slides/slide10.xml"/><Relationship Id="rId2" Type="http://schemas.openxmlformats.org/officeDocument/2006/relationships/theme" Target="theme/theme1.xml"/><Relationship Id="rId19" Type="http://schemas.openxmlformats.org/officeDocument/2006/relationships/slide" Target="slides/slide9.xml"/><Relationship Id="rId18" Type="http://schemas.openxmlformats.org/officeDocument/2006/relationships/slide" Target="slides/slide8.xml"/><Relationship Id="rId17" Type="http://schemas.openxmlformats.org/officeDocument/2006/relationships/slide" Target="slides/slide7.xml"/><Relationship Id="rId16" Type="http://schemas.openxmlformats.org/officeDocument/2006/relationships/slide" Target="slides/slide6.xml"/><Relationship Id="rId15" Type="http://schemas.openxmlformats.org/officeDocument/2006/relationships/slide" Target="slides/slide5.xml"/><Relationship Id="rId14" Type="http://schemas.openxmlformats.org/officeDocument/2006/relationships/slide" Target="slides/slide4.xml"/><Relationship Id="rId13" Type="http://schemas.openxmlformats.org/officeDocument/2006/relationships/slide" Target="slides/slide3.xml"/><Relationship Id="rId12" Type="http://schemas.openxmlformats.org/officeDocument/2006/relationships/slide" Target="slides/slide2.xml"/><Relationship Id="rId11" Type="http://schemas.openxmlformats.org/officeDocument/2006/relationships/notesMaster" Target="notesMasters/notesMaster1.xml"/><Relationship Id="rId10" Type="http://schemas.openxmlformats.org/officeDocument/2006/relationships/slide" Target="slides/slide1.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10.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9.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9AE7F24-8D84-4BD5-8D55-07F6D0ACC910}"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3F9C0F3-A26D-47D7-A60D-08D015A1B683}"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7.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8.xml"/></Relationships>
</file>

<file path=ppt/slideLayouts/_rels/slideLayout13.xml.rels><?xml version="1.0" encoding="UTF-8" standalone="yes"?>
<Relationships xmlns="http://schemas.openxmlformats.org/package/2006/relationships"><Relationship Id="rId3" Type="http://schemas.openxmlformats.org/officeDocument/2006/relationships/tags" Target="../tags/tag4.xml"/><Relationship Id="rId2" Type="http://schemas.openxmlformats.org/officeDocument/2006/relationships/tags" Target="../tags/tag3.xml"/><Relationship Id="rId1" Type="http://schemas.openxmlformats.org/officeDocument/2006/relationships/slideMaster" Target="../slideMasters/slideMaster8.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7.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5F0E9943-F2FC-4B95-AA6A-F0785E5291FC}"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752962ED-E5E0-4E4F-B733-85D0B9BAD1B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一段文本_1项">
    <p:spTree>
      <p:nvGrpSpPr>
        <p:cNvPr id="1" name=""/>
        <p:cNvGrpSpPr/>
        <p:nvPr/>
      </p:nvGrpSpPr>
      <p:grpSpPr>
        <a:xfrm>
          <a:off x="0" y="0"/>
          <a:ext cx="0" cy="0"/>
          <a:chOff x="0" y="0"/>
          <a:chExt cx="0" cy="0"/>
        </a:xfrm>
      </p:grpSpPr>
      <p:sp>
        <p:nvSpPr>
          <p:cNvPr id="6" name="标题 5"/>
          <p:cNvSpPr>
            <a:spLocks noGrp="1"/>
          </p:cNvSpPr>
          <p:nvPr>
            <p:ph type="ctrTitle" idx="16385" hasCustomPrompt="1"/>
            <p:custDataLst>
              <p:tags r:id="rId2"/>
            </p:custDataLst>
          </p:nvPr>
        </p:nvSpPr>
        <p:spPr>
          <a:xfrm>
            <a:off x="1219200" y="2590800"/>
            <a:ext cx="9753600" cy="609600"/>
          </a:xfrm>
          <a:prstGeom prst="rect">
            <a:avLst/>
          </a:prstGeom>
          <a:noFill/>
        </p:spPr>
        <p:txBody>
          <a:bodyPr lIns="0" tIns="0" rIns="0" bIns="0" anchor="t">
            <a:normAutofit/>
          </a:bodyPr>
          <a:lstStyle>
            <a:lvl1pPr marL="0" indent="0" algn="ctr">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7" name="文本占位符 6"/>
          <p:cNvSpPr>
            <a:spLocks noGrp="1"/>
          </p:cNvSpPr>
          <p:nvPr>
            <p:ph type="body" idx="16386" hasCustomPrompt="1"/>
            <p:custDataLst>
              <p:tags r:id="rId3"/>
            </p:custDataLst>
          </p:nvPr>
        </p:nvSpPr>
        <p:spPr>
          <a:xfrm>
            <a:off x="1219200" y="3352800"/>
            <a:ext cx="9753600" cy="914400"/>
          </a:xfrm>
          <a:prstGeom prst="rect">
            <a:avLst/>
          </a:prstGeom>
          <a:noFill/>
        </p:spPr>
        <p:txBody>
          <a:bodyPr lIns="0" tIns="0" rIns="0" bIns="0" anchor="t">
            <a:normAutofit/>
          </a:bodyPr>
          <a:lstStyle>
            <a:lvl1pPr marL="0" indent="0" algn="ctr">
              <a:lnSpc>
                <a:spcPct val="125000"/>
              </a:lnSpc>
              <a:spcBef>
                <a:spcPct val="0"/>
              </a:spcBef>
              <a:spcAft>
                <a:spcPct val="0"/>
              </a:spcAft>
              <a:buNone/>
              <a:defRPr sz="1600" b="0" spc="0">
                <a:solidFill>
                  <a:schemeClr val="tx1"/>
                </a:solidFill>
              </a:defRPr>
            </a:lvl1pPr>
          </a:lstStyle>
          <a:p>
            <a:pPr lvl="0"/>
            <a:r>
              <a:rPr lang="zh-CN" altLang="en-US" smtClean="0"/>
              <a:t>单击此处添加正文</a:t>
            </a:r>
            <a:endParaRPr lang="zh-CN" altLang="en-US" smtClean="0"/>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p>
            <a:fld id="{3FCE56EF-EE20-4EA5-A9B6-6891F494FCBC}" type="datetimeFigureOut">
              <a:rPr lang="zh-CN" altLang="en-US" smtClean="0"/>
            </a:fld>
            <a:endParaRPr lang="zh-CN" altLang="en-US"/>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p>
            <a:fld id="{0F2E1A5E-AD75-4091-95D7-EC1725B7F0C9}"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6" name="直角三角形 5"/>
          <p:cNvSpPr/>
          <p:nvPr userDrawn="1"/>
        </p:nvSpPr>
        <p:spPr>
          <a:xfrm rot="16200000" flipH="1">
            <a:off x="7301865" y="-495935"/>
            <a:ext cx="4411345" cy="5395595"/>
          </a:xfrm>
          <a:prstGeom prst="rtTriangl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直角三角形 6"/>
          <p:cNvSpPr/>
          <p:nvPr userDrawn="1"/>
        </p:nvSpPr>
        <p:spPr>
          <a:xfrm rot="16200000" flipV="1">
            <a:off x="-22225" y="1322705"/>
            <a:ext cx="5579110" cy="5547360"/>
          </a:xfrm>
          <a:prstGeom prst="rtTriangl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片 8" descr="摄图网_401078816_矩形边框（非企业商用）"/>
          <p:cNvPicPr>
            <a:picLocks noChangeAspect="1"/>
          </p:cNvPicPr>
          <p:nvPr userDrawn="1"/>
        </p:nvPicPr>
        <p:blipFill>
          <a:blip r:embed="rId2"/>
          <a:srcRect l="285" t="23128" b="20993"/>
          <a:stretch>
            <a:fillRect/>
          </a:stretch>
        </p:blipFill>
        <p:spPr>
          <a:xfrm>
            <a:off x="400685" y="102235"/>
            <a:ext cx="11725910" cy="634873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一段文本_1项">
    <p:spTree>
      <p:nvGrpSpPr>
        <p:cNvPr id="1" name=""/>
        <p:cNvGrpSpPr/>
        <p:nvPr/>
      </p:nvGrpSpPr>
      <p:grpSpPr>
        <a:xfrm>
          <a:off x="0" y="0"/>
          <a:ext cx="0" cy="0"/>
          <a:chOff x="0" y="0"/>
          <a:chExt cx="0" cy="0"/>
        </a:xfrm>
      </p:grpSpPr>
      <p:sp>
        <p:nvSpPr>
          <p:cNvPr id="6" name="标题 5"/>
          <p:cNvSpPr>
            <a:spLocks noGrp="1"/>
          </p:cNvSpPr>
          <p:nvPr>
            <p:ph type="ctrTitle" idx="16385" hasCustomPrompt="1"/>
            <p:custDataLst>
              <p:tags r:id="rId2"/>
            </p:custDataLst>
          </p:nvPr>
        </p:nvSpPr>
        <p:spPr>
          <a:xfrm>
            <a:off x="1219200" y="2590800"/>
            <a:ext cx="9753600" cy="609600"/>
          </a:xfrm>
          <a:prstGeom prst="rect">
            <a:avLst/>
          </a:prstGeom>
          <a:noFill/>
        </p:spPr>
        <p:txBody>
          <a:bodyPr lIns="0" tIns="0" rIns="0" bIns="0" anchor="t">
            <a:normAutofit/>
          </a:bodyPr>
          <a:lstStyle>
            <a:lvl1pPr marL="0" indent="0" algn="ctr">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7" name="文本占位符 6"/>
          <p:cNvSpPr>
            <a:spLocks noGrp="1"/>
          </p:cNvSpPr>
          <p:nvPr>
            <p:ph type="body" idx="16386" hasCustomPrompt="1"/>
            <p:custDataLst>
              <p:tags r:id="rId3"/>
            </p:custDataLst>
          </p:nvPr>
        </p:nvSpPr>
        <p:spPr>
          <a:xfrm>
            <a:off x="1219200" y="3352800"/>
            <a:ext cx="9753600" cy="914400"/>
          </a:xfrm>
          <a:prstGeom prst="rect">
            <a:avLst/>
          </a:prstGeom>
          <a:noFill/>
        </p:spPr>
        <p:txBody>
          <a:bodyPr lIns="0" tIns="0" rIns="0" bIns="0" anchor="t">
            <a:normAutofit/>
          </a:bodyPr>
          <a:lstStyle>
            <a:lvl1pPr marL="0" indent="0" algn="ctr">
              <a:lnSpc>
                <a:spcPct val="125000"/>
              </a:lnSpc>
              <a:spcBef>
                <a:spcPct val="0"/>
              </a:spcBef>
              <a:spcAft>
                <a:spcPct val="0"/>
              </a:spcAft>
              <a:buNone/>
              <a:defRPr sz="1600" b="0" spc="0">
                <a:solidFill>
                  <a:schemeClr val="tx1"/>
                </a:solidFill>
              </a:defRPr>
            </a:lvl1pPr>
          </a:lstStyle>
          <a:p>
            <a:pPr lvl="0"/>
            <a:r>
              <a:rPr lang="zh-CN" altLang="en-US" smtClean="0"/>
              <a:t>单击此处添加正文</a:t>
            </a:r>
            <a:endParaRPr lang="zh-CN" altLang="en-US" smtClean="0"/>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twoObj" preserve="1">
  <p:cSld name="2_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647700" y="258445"/>
            <a:ext cx="10515600" cy="1325563"/>
          </a:xfrm>
        </p:spPr>
        <p:txBody>
          <a:bodyPr>
            <a:normAutofit/>
          </a:bodyPr>
          <a:lstStyle>
            <a:lvl1pPr>
              <a:defRPr sz="2400" b="1" i="0">
                <a:effectLst>
                  <a:outerShdw blurRad="38100" dist="38100" dir="2700000" algn="tl">
                    <a:srgbClr val="000000">
                      <a:alpha val="43137"/>
                    </a:srgbClr>
                  </a:outerShdw>
                </a:effectLst>
              </a:defRPr>
            </a:lvl1pPr>
          </a:lstStyle>
          <a:p>
            <a:r>
              <a:rPr lang="zh-CN" altLang="en-US" dirty="0"/>
              <a:t>单击此处编辑母版标题样式</a:t>
            </a:r>
            <a:endParaRPr lang="zh-CN" altLang="en-US" dirty="0"/>
          </a:p>
        </p:txBody>
      </p:sp>
      <p:sp>
        <p:nvSpPr>
          <p:cNvPr id="3" name="内容占位符 2"/>
          <p:cNvSpPr>
            <a:spLocks noGrp="1"/>
          </p:cNvSpPr>
          <p:nvPr>
            <p:ph sz="half" idx="1"/>
          </p:nvPr>
        </p:nvSpPr>
        <p:spPr>
          <a:xfrm>
            <a:off x="647700" y="1825625"/>
            <a:ext cx="5181600" cy="4351338"/>
          </a:xfrm>
        </p:spPr>
        <p:txBody>
          <a:bodyPr>
            <a:normAutofit/>
          </a:bodyPr>
          <a:lstStyle>
            <a:lvl1pPr>
              <a:lnSpc>
                <a:spcPct val="150000"/>
              </a:lnSpc>
              <a:defRPr sz="2000">
                <a:solidFill>
                  <a:schemeClr val="tx1">
                    <a:lumMod val="75000"/>
                    <a:lumOff val="25000"/>
                  </a:schemeClr>
                </a:solidFill>
              </a:defRPr>
            </a:lvl1pPr>
            <a:lvl2pPr>
              <a:lnSpc>
                <a:spcPct val="150000"/>
              </a:lnSpc>
              <a:defRPr sz="1800">
                <a:solidFill>
                  <a:schemeClr val="tx1">
                    <a:lumMod val="75000"/>
                    <a:lumOff val="25000"/>
                  </a:schemeClr>
                </a:solidFill>
              </a:defRPr>
            </a:lvl2pPr>
            <a:lvl3pPr>
              <a:lnSpc>
                <a:spcPct val="150000"/>
              </a:lnSpc>
              <a:defRPr sz="1600">
                <a:solidFill>
                  <a:schemeClr val="tx1">
                    <a:lumMod val="75000"/>
                    <a:lumOff val="25000"/>
                  </a:schemeClr>
                </a:solidFill>
              </a:defRPr>
            </a:lvl3pPr>
            <a:lvl4pPr>
              <a:lnSpc>
                <a:spcPct val="150000"/>
              </a:lnSpc>
              <a:defRPr sz="1600">
                <a:solidFill>
                  <a:schemeClr val="tx1">
                    <a:lumMod val="75000"/>
                    <a:lumOff val="25000"/>
                  </a:schemeClr>
                </a:solidFill>
              </a:defRPr>
            </a:lvl4pPr>
            <a:lvl5pPr>
              <a:lnSpc>
                <a:spcPct val="150000"/>
              </a:lnSpc>
              <a:defRPr sz="1600">
                <a:solidFill>
                  <a:schemeClr val="tx1">
                    <a:lumMod val="75000"/>
                    <a:lumOff val="2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内容占位符 3"/>
          <p:cNvSpPr>
            <a:spLocks noGrp="1"/>
          </p:cNvSpPr>
          <p:nvPr>
            <p:ph sz="half" idx="2"/>
          </p:nvPr>
        </p:nvSpPr>
        <p:spPr>
          <a:xfrm>
            <a:off x="5981700" y="1825625"/>
            <a:ext cx="5181600" cy="4351338"/>
          </a:xfrm>
        </p:spPr>
        <p:txBody>
          <a:bodyPr>
            <a:normAutofit/>
          </a:bodyPr>
          <a:lstStyle>
            <a:lvl1pPr>
              <a:lnSpc>
                <a:spcPct val="150000"/>
              </a:lnSpc>
              <a:defRPr sz="2000">
                <a:solidFill>
                  <a:schemeClr val="tx1">
                    <a:lumMod val="75000"/>
                    <a:lumOff val="25000"/>
                  </a:schemeClr>
                </a:solidFill>
              </a:defRPr>
            </a:lvl1pPr>
            <a:lvl2pPr>
              <a:lnSpc>
                <a:spcPct val="150000"/>
              </a:lnSpc>
              <a:defRPr sz="1800">
                <a:solidFill>
                  <a:schemeClr val="tx1">
                    <a:lumMod val="75000"/>
                    <a:lumOff val="25000"/>
                  </a:schemeClr>
                </a:solidFill>
              </a:defRPr>
            </a:lvl2pPr>
            <a:lvl3pPr>
              <a:lnSpc>
                <a:spcPct val="150000"/>
              </a:lnSpc>
              <a:defRPr sz="1600">
                <a:solidFill>
                  <a:schemeClr val="tx1">
                    <a:lumMod val="75000"/>
                    <a:lumOff val="25000"/>
                  </a:schemeClr>
                </a:solidFill>
              </a:defRPr>
            </a:lvl3pPr>
            <a:lvl4pPr>
              <a:lnSpc>
                <a:spcPct val="150000"/>
              </a:lnSpc>
              <a:defRPr sz="1600">
                <a:solidFill>
                  <a:schemeClr val="tx1">
                    <a:lumMod val="75000"/>
                    <a:lumOff val="25000"/>
                  </a:schemeClr>
                </a:solidFill>
              </a:defRPr>
            </a:lvl4pPr>
            <a:lvl5pPr>
              <a:lnSpc>
                <a:spcPct val="150000"/>
              </a:lnSpc>
              <a:defRPr sz="1600">
                <a:solidFill>
                  <a:schemeClr val="tx1">
                    <a:lumMod val="75000"/>
                    <a:lumOff val="2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nvPr>
        </p:nvSpPr>
        <p:spPr>
          <a:xfrm>
            <a:off x="838200" y="6356350"/>
            <a:ext cx="2743200" cy="365125"/>
          </a:xfrm>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nvPr>
        </p:nvSpPr>
        <p:spPr>
          <a:xfrm>
            <a:off x="4038600" y="6356350"/>
            <a:ext cx="4114800" cy="365125"/>
          </a:xfr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p:spPr>
        <p:txBody>
          <a:bodyPr/>
          <a:lstStyle/>
          <a:p>
            <a:fld id="{49AE70B2-8BF9-45C0-BB95-33D1B9D3A854}" type="slidenum">
              <a:rPr lang="zh-CN" altLang="en-US" smtClean="0"/>
            </a:fld>
            <a:endParaRPr lang="zh-CN" altLang="en-US"/>
          </a:p>
        </p:txBody>
      </p:sp>
      <p:sp>
        <p:nvSpPr>
          <p:cNvPr id="8" name="矩形 7"/>
          <p:cNvSpPr/>
          <p:nvPr userDrawn="1"/>
        </p:nvSpPr>
        <p:spPr>
          <a:xfrm>
            <a:off x="-635" y="0"/>
            <a:ext cx="12193270" cy="410972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635" y="4109720"/>
            <a:ext cx="12193905" cy="2747645"/>
          </a:xfrm>
          <a:prstGeom prst="rect">
            <a:avLst/>
          </a:prstGeom>
          <a:solidFill>
            <a:srgbClr val="F29E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userDrawn="1"/>
        </p:nvSpPr>
        <p:spPr>
          <a:xfrm>
            <a:off x="446405" y="429260"/>
            <a:ext cx="11138535" cy="6149975"/>
          </a:xfrm>
          <a:prstGeom prst="rect">
            <a:avLst/>
          </a:prstGeom>
          <a:solidFill>
            <a:schemeClr val="bg1"/>
          </a:solidFill>
          <a:ln w="12700" cmpd="sng">
            <a:solidFill>
              <a:schemeClr val="accent1">
                <a:shade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等腰三角形 10"/>
          <p:cNvSpPr/>
          <p:nvPr userDrawn="1"/>
        </p:nvSpPr>
        <p:spPr>
          <a:xfrm>
            <a:off x="11090275" y="2797175"/>
            <a:ext cx="874395" cy="738505"/>
          </a:xfrm>
          <a:prstGeom prst="triangle">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等腰三角形 11"/>
          <p:cNvSpPr/>
          <p:nvPr userDrawn="1"/>
        </p:nvSpPr>
        <p:spPr>
          <a:xfrm rot="9420000">
            <a:off x="67310" y="340995"/>
            <a:ext cx="874395" cy="738505"/>
          </a:xfrm>
          <a:prstGeom prst="triangle">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userDrawn="1"/>
        </p:nvSpPr>
        <p:spPr>
          <a:xfrm>
            <a:off x="2286635" y="991235"/>
            <a:ext cx="7832725" cy="834390"/>
          </a:xfrm>
          <a:prstGeom prst="rect">
            <a:avLst/>
          </a:prstGeom>
        </p:spPr>
        <p:txBody>
          <a:bodyPr wrap="square">
            <a:spAutoFit/>
          </a:bodyPr>
          <a:lstStyle/>
          <a:p>
            <a:pPr algn="dist">
              <a:lnSpc>
                <a:spcPct val="151000"/>
              </a:lnSpc>
              <a:spcBef>
                <a:spcPct val="20000"/>
              </a:spcBef>
              <a:buClr>
                <a:schemeClr val="hlink"/>
              </a:buClr>
              <a:buSzPct val="80000"/>
              <a:buFont typeface="Arial" panose="020B0604020202020204" pitchFamily="34" charset="0"/>
              <a:buNone/>
              <a:defRPr/>
            </a:pPr>
            <a:r>
              <a:rPr lang="en-US" altLang="zh-CN" sz="3200" b="1" dirty="0">
                <a:solidFill>
                  <a:schemeClr val="tx1"/>
                </a:solidFill>
                <a:cs typeface="+mn-ea"/>
                <a:sym typeface="+mn-lt"/>
              </a:rPr>
              <a:t>2025 </a:t>
            </a:r>
            <a:r>
              <a:rPr lang="zh-CN" altLang="en-US" sz="3200" b="1" dirty="0">
                <a:solidFill>
                  <a:schemeClr val="tx1"/>
                </a:solidFill>
                <a:cs typeface="+mn-ea"/>
                <a:sym typeface="+mn-lt"/>
              </a:rPr>
              <a:t>中考宝典·考点专项突破·英语课件</a:t>
            </a:r>
            <a:endParaRPr lang="zh-CN" altLang="en-US" sz="3200" b="1" dirty="0">
              <a:solidFill>
                <a:schemeClr val="tx1"/>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p>
            <a:fld id="{3FCE56EF-EE20-4EA5-A9B6-6891F494FCBC}" type="datetimeFigureOut">
              <a:rPr lang="zh-CN" altLang="en-US" smtClean="0"/>
            </a:fld>
            <a:endParaRPr lang="zh-CN" altLang="en-US"/>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p>
            <a:fld id="{0F2E1A5E-AD75-4091-95D7-EC1725B7F0C9}"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62AFAF11-4288-4D3D-BEE5-C0FCBA2F6DBE}"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3B6BB31E-2FEA-4E21-A63F-651931C7FBF9}"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62AFAF11-4288-4D3D-BEE5-C0FCBA2F6DBE}"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3B6BB31E-2FEA-4E21-A63F-651931C7FBF9}"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62AFAF11-4288-4D3D-BEE5-C0FCBA2F6DBE}"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3B6BB31E-2FEA-4E21-A63F-651931C7FBF9}"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62AFAF11-4288-4D3D-BEE5-C0FCBA2F6DBE}"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3B6BB31E-2FEA-4E21-A63F-651931C7FBF9}"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p>
            <a:fld id="{3FCE56EF-EE20-4EA5-A9B6-6891F494FCBC}" type="datetimeFigureOut">
              <a:rPr lang="zh-CN" altLang="en-US" smtClean="0"/>
            </a:fld>
            <a:endParaRPr lang="zh-CN" altLang="en-US"/>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p>
            <a:fld id="{0F2E1A5E-AD75-4091-95D7-EC1725B7F0C9}"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title" preserve="1">
  <p:cSld name="标题幻灯片">
    <p:bg>
      <p:bgPr>
        <a:solidFill>
          <a:srgbClr val="FFFFFF"/>
        </a:solidFill>
        <a:effectLst/>
      </p:bgPr>
    </p:bg>
    <p:spTree>
      <p:nvGrpSpPr>
        <p:cNvPr id="1" name=""/>
        <p:cNvGrpSpPr/>
        <p:nvPr/>
      </p:nvGrpSpPr>
      <p:grpSpPr>
        <a:xfrm>
          <a:off x="0" y="0"/>
          <a:ext cx="0" cy="0"/>
          <a:chOff x="0" y="0"/>
          <a:chExt cx="0" cy="0"/>
        </a:xfrm>
      </p:grpSpPr>
      <p:sp>
        <p:nvSpPr>
          <p:cNvPr id="6" name="直角三角形 5"/>
          <p:cNvSpPr/>
          <p:nvPr userDrawn="1"/>
        </p:nvSpPr>
        <p:spPr>
          <a:xfrm rot="16200000" flipH="1">
            <a:off x="7301865" y="-495935"/>
            <a:ext cx="4411345" cy="5395595"/>
          </a:xfrm>
          <a:prstGeom prst="rtTriangl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直角三角形 6"/>
          <p:cNvSpPr/>
          <p:nvPr userDrawn="1"/>
        </p:nvSpPr>
        <p:spPr>
          <a:xfrm rot="16200000" flipV="1">
            <a:off x="-22225" y="1322705"/>
            <a:ext cx="5579110" cy="5547360"/>
          </a:xfrm>
          <a:prstGeom prst="rtTriangl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片 8" descr="摄图网_401078816_矩形边框（非企业商用）"/>
          <p:cNvPicPr>
            <a:picLocks noChangeAspect="1"/>
          </p:cNvPicPr>
          <p:nvPr userDrawn="1"/>
        </p:nvPicPr>
        <p:blipFill>
          <a:blip r:embed="rId2"/>
          <a:srcRect l="285" t="23128" b="20993"/>
          <a:stretch>
            <a:fillRect/>
          </a:stretch>
        </p:blipFill>
        <p:spPr>
          <a:xfrm>
            <a:off x="400685" y="102235"/>
            <a:ext cx="11725910" cy="634873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sldLayout>
</file>

<file path=ppt/slideMasters/_rels/slideMaster1.xml.rels><?xml version="1.0" encoding="UTF-8" standalone="yes"?>
<Relationships xmlns="http://schemas.openxmlformats.org/package/2006/relationships"><Relationship Id="rId4" Type="http://schemas.openxmlformats.org/officeDocument/2006/relationships/theme" Target="../theme/theme1.xml"/><Relationship Id="rId3"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3.xml"/></Relationships>
</file>

<file path=ppt/slideMasters/_rels/slideMaster3.xml.rels><?xml version="1.0" encoding="UTF-8" standalone="yes"?>
<Relationships xmlns="http://schemas.openxmlformats.org/package/2006/relationships"><Relationship Id="rId2" Type="http://schemas.openxmlformats.org/officeDocument/2006/relationships/theme" Target="../theme/theme3.xml"/><Relationship Id="rId1" Type="http://schemas.openxmlformats.org/officeDocument/2006/relationships/slideLayout" Target="../slideLayouts/slideLayout4.xml"/></Relationships>
</file>

<file path=ppt/slideMasters/_rels/slideMaster4.xml.rels><?xml version="1.0" encoding="UTF-8" standalone="yes"?>
<Relationships xmlns="http://schemas.openxmlformats.org/package/2006/relationships"><Relationship Id="rId2" Type="http://schemas.openxmlformats.org/officeDocument/2006/relationships/theme" Target="../theme/theme4.xml"/><Relationship Id="rId1" Type="http://schemas.openxmlformats.org/officeDocument/2006/relationships/slideLayout" Target="../slideLayouts/slideLayout5.xml"/></Relationships>
</file>

<file path=ppt/slideMasters/_rels/slideMaster5.xml.rels><?xml version="1.0" encoding="UTF-8" standalone="yes"?>
<Relationships xmlns="http://schemas.openxmlformats.org/package/2006/relationships"><Relationship Id="rId2" Type="http://schemas.openxmlformats.org/officeDocument/2006/relationships/theme" Target="../theme/theme5.xml"/><Relationship Id="rId1" Type="http://schemas.openxmlformats.org/officeDocument/2006/relationships/slideLayout" Target="../slideLayouts/slideLayout6.xml"/></Relationships>
</file>

<file path=ppt/slideMasters/_rels/slideMaster6.xml.rels><?xml version="1.0" encoding="UTF-8" standalone="yes"?>
<Relationships xmlns="http://schemas.openxmlformats.org/package/2006/relationships"><Relationship Id="rId2" Type="http://schemas.openxmlformats.org/officeDocument/2006/relationships/theme" Target="../theme/theme6.xml"/><Relationship Id="rId1" Type="http://schemas.openxmlformats.org/officeDocument/2006/relationships/slideLayout" Target="../slideLayouts/slideLayout7.xml"/></Relationships>
</file>

<file path=ppt/slideMasters/_rels/slideMaster7.xml.rels><?xml version="1.0" encoding="UTF-8" standalone="yes"?>
<Relationships xmlns="http://schemas.openxmlformats.org/package/2006/relationships"><Relationship Id="rId4" Type="http://schemas.openxmlformats.org/officeDocument/2006/relationships/theme" Target="../theme/theme7.xml"/><Relationship Id="rId3" Type="http://schemas.openxmlformats.org/officeDocument/2006/relationships/slideLayout" Target="../slideLayouts/slideLayout10.xml"/><Relationship Id="rId2" Type="http://schemas.openxmlformats.org/officeDocument/2006/relationships/slideLayout" Target="../slideLayouts/slideLayout9.xml"/><Relationship Id="rId1" Type="http://schemas.openxmlformats.org/officeDocument/2006/relationships/slideLayout" Target="../slideLayouts/slideLayout8.xml"/></Relationships>
</file>

<file path=ppt/slideMasters/_rels/slideMaster8.xml.rels><?xml version="1.0" encoding="UTF-8" standalone="yes"?>
<Relationships xmlns="http://schemas.openxmlformats.org/package/2006/relationships"><Relationship Id="rId4" Type="http://schemas.openxmlformats.org/officeDocument/2006/relationships/theme" Target="../theme/theme8.xml"/><Relationship Id="rId3" Type="http://schemas.openxmlformats.org/officeDocument/2006/relationships/slideLayout" Target="../slideLayouts/slideLayout13.xml"/><Relationship Id="rId2" Type="http://schemas.openxmlformats.org/officeDocument/2006/relationships/slideLayout" Target="../slideLayouts/slideLayout12.xml"/><Relationship Id="rId1" Type="http://schemas.openxmlformats.org/officeDocument/2006/relationships/slideLayout" Target="../slideLayouts/slideLayout1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矩形 6"/>
          <p:cNvSpPr/>
          <p:nvPr userDrawn="1"/>
        </p:nvSpPr>
        <p:spPr>
          <a:xfrm>
            <a:off x="0" y="0"/>
            <a:ext cx="12192000" cy="6858000"/>
          </a:xfrm>
          <a:prstGeom prst="rect">
            <a:avLst/>
          </a:prstGeom>
          <a:blipFill>
            <a:blip r:embed="rId3" cstate="hqprint"/>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Lst>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52" r:id="rId1"/>
  </p:sldLayoutIdLst>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5" name="任意多边形: 形状 14"/>
          <p:cNvSpPr/>
          <p:nvPr userDrawn="1"/>
        </p:nvSpPr>
        <p:spPr>
          <a:xfrm flipH="1">
            <a:off x="11118514" y="4785168"/>
            <a:ext cx="834189" cy="1708082"/>
          </a:xfrm>
          <a:custGeom>
            <a:avLst/>
            <a:gdLst>
              <a:gd name="connsiteX0" fmla="*/ 275388 w 946483"/>
              <a:gd name="connsiteY0" fmla="*/ 0 h 1957137"/>
              <a:gd name="connsiteX1" fmla="*/ 946483 w 946483"/>
              <a:gd name="connsiteY1" fmla="*/ 0 h 1957137"/>
              <a:gd name="connsiteX2" fmla="*/ 946483 w 946483"/>
              <a:gd name="connsiteY2" fmla="*/ 1957137 h 1957137"/>
              <a:gd name="connsiteX3" fmla="*/ 275388 w 946483"/>
              <a:gd name="connsiteY3" fmla="*/ 1957137 h 1957137"/>
              <a:gd name="connsiteX4" fmla="*/ 0 w 946483"/>
              <a:gd name="connsiteY4" fmla="*/ 1681749 h 1957137"/>
              <a:gd name="connsiteX5" fmla="*/ 0 w 946483"/>
              <a:gd name="connsiteY5" fmla="*/ 275388 h 1957137"/>
              <a:gd name="connsiteX6" fmla="*/ 275388 w 946483"/>
              <a:gd name="connsiteY6" fmla="*/ 0 h 1957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46483" h="1957137">
                <a:moveTo>
                  <a:pt x="275388" y="0"/>
                </a:moveTo>
                <a:lnTo>
                  <a:pt x="946483" y="0"/>
                </a:lnTo>
                <a:lnTo>
                  <a:pt x="946483" y="1957137"/>
                </a:lnTo>
                <a:lnTo>
                  <a:pt x="275388" y="1957137"/>
                </a:lnTo>
                <a:cubicBezTo>
                  <a:pt x="123295" y="1957137"/>
                  <a:pt x="0" y="1833842"/>
                  <a:pt x="0" y="1681749"/>
                </a:cubicBezTo>
                <a:lnTo>
                  <a:pt x="0" y="275388"/>
                </a:lnTo>
                <a:cubicBezTo>
                  <a:pt x="0" y="123295"/>
                  <a:pt x="123295" y="0"/>
                  <a:pt x="275388" y="0"/>
                </a:cubicBezTo>
                <a:close/>
              </a:path>
            </a:pathLst>
          </a:cu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eaVert"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schemeClr val="bg1">
                    <a:lumMod val="65000"/>
                  </a:schemeClr>
                </a:solidFill>
                <a:effectLst/>
                <a:uLnTx/>
                <a:uFillTx/>
                <a:latin typeface="微软雅黑" panose="020B0503020204020204" pitchFamily="34" charset="-122"/>
                <a:ea typeface="微软雅黑" panose="020B0503020204020204" pitchFamily="34" charset="-122"/>
                <a:cs typeface="+mn-cs"/>
              </a:rPr>
              <a:t>教学反思</a:t>
            </a:r>
            <a:endParaRPr kumimoji="0" lang="zh-CN" altLang="en-US" sz="2400" b="0" i="0" u="none" strike="noStrike" kern="1200" cap="none" spc="0" normalizeH="0" baseline="0" noProof="0" dirty="0">
              <a:ln>
                <a:noFill/>
              </a:ln>
              <a:solidFill>
                <a:schemeClr val="bg1">
                  <a:lumMod val="65000"/>
                </a:schemeClr>
              </a:solidFill>
              <a:effectLst/>
              <a:uLnTx/>
              <a:uFillTx/>
              <a:latin typeface="微软雅黑" panose="020B0503020204020204" pitchFamily="34" charset="-122"/>
              <a:ea typeface="微软雅黑" panose="020B0503020204020204" pitchFamily="34" charset="-122"/>
              <a:cs typeface="+mn-cs"/>
            </a:endParaRPr>
          </a:p>
        </p:txBody>
      </p:sp>
      <p:sp>
        <p:nvSpPr>
          <p:cNvPr id="14" name="任意多边形: 形状 13"/>
          <p:cNvSpPr/>
          <p:nvPr userDrawn="1"/>
        </p:nvSpPr>
        <p:spPr>
          <a:xfrm flipH="1">
            <a:off x="11118516" y="3343646"/>
            <a:ext cx="834189" cy="1708082"/>
          </a:xfrm>
          <a:custGeom>
            <a:avLst/>
            <a:gdLst>
              <a:gd name="connsiteX0" fmla="*/ 275388 w 946483"/>
              <a:gd name="connsiteY0" fmla="*/ 0 h 1957137"/>
              <a:gd name="connsiteX1" fmla="*/ 946483 w 946483"/>
              <a:gd name="connsiteY1" fmla="*/ 0 h 1957137"/>
              <a:gd name="connsiteX2" fmla="*/ 946483 w 946483"/>
              <a:gd name="connsiteY2" fmla="*/ 1957137 h 1957137"/>
              <a:gd name="connsiteX3" fmla="*/ 275388 w 946483"/>
              <a:gd name="connsiteY3" fmla="*/ 1957137 h 1957137"/>
              <a:gd name="connsiteX4" fmla="*/ 0 w 946483"/>
              <a:gd name="connsiteY4" fmla="*/ 1681749 h 1957137"/>
              <a:gd name="connsiteX5" fmla="*/ 0 w 946483"/>
              <a:gd name="connsiteY5" fmla="*/ 275388 h 1957137"/>
              <a:gd name="connsiteX6" fmla="*/ 275388 w 946483"/>
              <a:gd name="connsiteY6" fmla="*/ 0 h 1957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46483" h="1957137">
                <a:moveTo>
                  <a:pt x="275388" y="0"/>
                </a:moveTo>
                <a:lnTo>
                  <a:pt x="946483" y="0"/>
                </a:lnTo>
                <a:lnTo>
                  <a:pt x="946483" y="1957137"/>
                </a:lnTo>
                <a:lnTo>
                  <a:pt x="275388" y="1957137"/>
                </a:lnTo>
                <a:cubicBezTo>
                  <a:pt x="123295" y="1957137"/>
                  <a:pt x="0" y="1833842"/>
                  <a:pt x="0" y="1681749"/>
                </a:cubicBezTo>
                <a:lnTo>
                  <a:pt x="0" y="275388"/>
                </a:lnTo>
                <a:cubicBezTo>
                  <a:pt x="0" y="123295"/>
                  <a:pt x="123295" y="0"/>
                  <a:pt x="275388" y="0"/>
                </a:cubicBezTo>
                <a:close/>
              </a:path>
            </a:pathLst>
          </a:cu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eaVert"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schemeClr val="bg1">
                    <a:lumMod val="65000"/>
                  </a:schemeClr>
                </a:solidFill>
                <a:effectLst/>
                <a:uLnTx/>
                <a:uFillTx/>
                <a:latin typeface="微软雅黑" panose="020B0503020204020204" pitchFamily="34" charset="-122"/>
                <a:ea typeface="微软雅黑" panose="020B0503020204020204" pitchFamily="34" charset="-122"/>
                <a:cs typeface="+mn-cs"/>
              </a:rPr>
              <a:t>教学过程</a:t>
            </a:r>
            <a:endParaRPr kumimoji="0" lang="zh-CN" altLang="en-US" sz="2400" b="0" i="0" u="none" strike="noStrike" kern="1200" cap="none" spc="0" normalizeH="0" baseline="0" noProof="0" dirty="0">
              <a:ln>
                <a:noFill/>
              </a:ln>
              <a:solidFill>
                <a:schemeClr val="bg1">
                  <a:lumMod val="65000"/>
                </a:schemeClr>
              </a:solidFill>
              <a:effectLst/>
              <a:uLnTx/>
              <a:uFillTx/>
              <a:latin typeface="微软雅黑" panose="020B0503020204020204" pitchFamily="34" charset="-122"/>
              <a:ea typeface="微软雅黑" panose="020B0503020204020204" pitchFamily="34" charset="-122"/>
              <a:cs typeface="+mn-cs"/>
            </a:endParaRPr>
          </a:p>
        </p:txBody>
      </p:sp>
      <p:sp>
        <p:nvSpPr>
          <p:cNvPr id="13" name="任意多边形: 形状 12"/>
          <p:cNvSpPr/>
          <p:nvPr userDrawn="1"/>
        </p:nvSpPr>
        <p:spPr>
          <a:xfrm flipH="1">
            <a:off x="11118516" y="1902123"/>
            <a:ext cx="834189" cy="1708082"/>
          </a:xfrm>
          <a:custGeom>
            <a:avLst/>
            <a:gdLst>
              <a:gd name="connsiteX0" fmla="*/ 275388 w 946483"/>
              <a:gd name="connsiteY0" fmla="*/ 0 h 1957137"/>
              <a:gd name="connsiteX1" fmla="*/ 946483 w 946483"/>
              <a:gd name="connsiteY1" fmla="*/ 0 h 1957137"/>
              <a:gd name="connsiteX2" fmla="*/ 946483 w 946483"/>
              <a:gd name="connsiteY2" fmla="*/ 1957137 h 1957137"/>
              <a:gd name="connsiteX3" fmla="*/ 275388 w 946483"/>
              <a:gd name="connsiteY3" fmla="*/ 1957137 h 1957137"/>
              <a:gd name="connsiteX4" fmla="*/ 0 w 946483"/>
              <a:gd name="connsiteY4" fmla="*/ 1681749 h 1957137"/>
              <a:gd name="connsiteX5" fmla="*/ 0 w 946483"/>
              <a:gd name="connsiteY5" fmla="*/ 275388 h 1957137"/>
              <a:gd name="connsiteX6" fmla="*/ 275388 w 946483"/>
              <a:gd name="connsiteY6" fmla="*/ 0 h 1957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46483" h="1957137">
                <a:moveTo>
                  <a:pt x="275388" y="0"/>
                </a:moveTo>
                <a:lnTo>
                  <a:pt x="946483" y="0"/>
                </a:lnTo>
                <a:lnTo>
                  <a:pt x="946483" y="1957137"/>
                </a:lnTo>
                <a:lnTo>
                  <a:pt x="275388" y="1957137"/>
                </a:lnTo>
                <a:cubicBezTo>
                  <a:pt x="123295" y="1957137"/>
                  <a:pt x="0" y="1833842"/>
                  <a:pt x="0" y="1681749"/>
                </a:cubicBezTo>
                <a:lnTo>
                  <a:pt x="0" y="275388"/>
                </a:lnTo>
                <a:cubicBezTo>
                  <a:pt x="0" y="123295"/>
                  <a:pt x="123295" y="0"/>
                  <a:pt x="275388" y="0"/>
                </a:cubicBezTo>
                <a:close/>
              </a:path>
            </a:pathLst>
          </a:cu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eaVert" wrap="square" rtlCol="0" anchor="ctr">
            <a:noAutofit/>
          </a:bodyPr>
          <a:lstStyle/>
          <a:p>
            <a:pPr algn="ctr"/>
            <a:r>
              <a:rPr lang="zh-CN" altLang="en-US" sz="2400" kern="1200" dirty="0">
                <a:solidFill>
                  <a:schemeClr val="bg1">
                    <a:lumMod val="65000"/>
                  </a:schemeClr>
                </a:solidFill>
                <a:latin typeface="微软雅黑" panose="020B0503020204020204" pitchFamily="34" charset="-122"/>
                <a:ea typeface="微软雅黑" panose="020B0503020204020204" pitchFamily="34" charset="-122"/>
                <a:cs typeface="+mn-cs"/>
              </a:rPr>
              <a:t>教学策略</a:t>
            </a:r>
            <a:endParaRPr lang="zh-CN" altLang="en-US" sz="2400" kern="1200" dirty="0">
              <a:solidFill>
                <a:schemeClr val="bg1">
                  <a:lumMod val="65000"/>
                </a:schemeClr>
              </a:solidFill>
              <a:latin typeface="微软雅黑" panose="020B0503020204020204" pitchFamily="34" charset="-122"/>
              <a:ea typeface="微软雅黑" panose="020B0503020204020204" pitchFamily="34" charset="-122"/>
              <a:cs typeface="+mn-cs"/>
            </a:endParaRPr>
          </a:p>
        </p:txBody>
      </p:sp>
      <p:sp>
        <p:nvSpPr>
          <p:cNvPr id="12" name="任意多边形: 形状 11"/>
          <p:cNvSpPr/>
          <p:nvPr userDrawn="1"/>
        </p:nvSpPr>
        <p:spPr>
          <a:xfrm flipH="1">
            <a:off x="11118515" y="460600"/>
            <a:ext cx="834189" cy="1708082"/>
          </a:xfrm>
          <a:custGeom>
            <a:avLst/>
            <a:gdLst>
              <a:gd name="connsiteX0" fmla="*/ 275388 w 946483"/>
              <a:gd name="connsiteY0" fmla="*/ 0 h 1957137"/>
              <a:gd name="connsiteX1" fmla="*/ 946483 w 946483"/>
              <a:gd name="connsiteY1" fmla="*/ 0 h 1957137"/>
              <a:gd name="connsiteX2" fmla="*/ 946483 w 946483"/>
              <a:gd name="connsiteY2" fmla="*/ 1957137 h 1957137"/>
              <a:gd name="connsiteX3" fmla="*/ 275388 w 946483"/>
              <a:gd name="connsiteY3" fmla="*/ 1957137 h 1957137"/>
              <a:gd name="connsiteX4" fmla="*/ 0 w 946483"/>
              <a:gd name="connsiteY4" fmla="*/ 1681749 h 1957137"/>
              <a:gd name="connsiteX5" fmla="*/ 0 w 946483"/>
              <a:gd name="connsiteY5" fmla="*/ 275388 h 1957137"/>
              <a:gd name="connsiteX6" fmla="*/ 275388 w 946483"/>
              <a:gd name="connsiteY6" fmla="*/ 0 h 1957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46483" h="1957137">
                <a:moveTo>
                  <a:pt x="275388" y="0"/>
                </a:moveTo>
                <a:lnTo>
                  <a:pt x="946483" y="0"/>
                </a:lnTo>
                <a:lnTo>
                  <a:pt x="946483" y="1957137"/>
                </a:lnTo>
                <a:lnTo>
                  <a:pt x="275388" y="1957137"/>
                </a:lnTo>
                <a:cubicBezTo>
                  <a:pt x="123295" y="1957137"/>
                  <a:pt x="0" y="1833842"/>
                  <a:pt x="0" y="1681749"/>
                </a:cubicBezTo>
                <a:lnTo>
                  <a:pt x="0" y="275388"/>
                </a:lnTo>
                <a:cubicBezTo>
                  <a:pt x="0" y="123295"/>
                  <a:pt x="123295" y="0"/>
                  <a:pt x="275388" y="0"/>
                </a:cubicBezTo>
                <a:close/>
              </a:path>
            </a:pathLst>
          </a:cu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eaVert" wrap="square" rtlCol="0" anchor="ctr">
            <a:noAutofit/>
          </a:bodyPr>
          <a:lstStyle/>
          <a:p>
            <a:pPr algn="ctr"/>
            <a:r>
              <a:rPr lang="zh-CN" altLang="en-US" sz="2400" dirty="0">
                <a:solidFill>
                  <a:srgbClr val="F4C57A"/>
                </a:solidFill>
                <a:latin typeface="微软雅黑" panose="020B0503020204020204" pitchFamily="34" charset="-122"/>
                <a:ea typeface="微软雅黑" panose="020B0503020204020204" pitchFamily="34" charset="-122"/>
              </a:rPr>
              <a:t>教学分析</a:t>
            </a:r>
            <a:endParaRPr lang="zh-CN" altLang="en-US" sz="2400" dirty="0">
              <a:solidFill>
                <a:srgbClr val="F4C57A"/>
              </a:solidFill>
              <a:latin typeface="微软雅黑" panose="020B0503020204020204" pitchFamily="34" charset="-122"/>
              <a:ea typeface="微软雅黑" panose="020B0503020204020204" pitchFamily="34" charset="-122"/>
            </a:endParaRPr>
          </a:p>
        </p:txBody>
      </p:sp>
      <p:sp>
        <p:nvSpPr>
          <p:cNvPr id="9" name="矩形 8"/>
          <p:cNvSpPr/>
          <p:nvPr userDrawn="1"/>
        </p:nvSpPr>
        <p:spPr>
          <a:xfrm>
            <a:off x="0" y="0"/>
            <a:ext cx="11118516" cy="6858000"/>
          </a:xfrm>
          <a:prstGeom prst="rect">
            <a:avLst/>
          </a:pr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7" name="矩形 16"/>
          <p:cNvSpPr/>
          <p:nvPr userDrawn="1"/>
        </p:nvSpPr>
        <p:spPr>
          <a:xfrm flipH="1">
            <a:off x="10621209" y="460601"/>
            <a:ext cx="609600" cy="1708081"/>
          </a:xfrm>
          <a:prstGeom prst="rect">
            <a:avLst/>
          </a:prstGeom>
          <a:solidFill>
            <a:schemeClr val="bg1"/>
          </a:solidFill>
          <a:ln>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Tree>
  </p:cSld>
  <p:clrMap bg1="lt1" tx1="dk1" bg2="lt2" tx2="dk2" accent1="accent1" accent2="accent2" accent3="accent3" accent4="accent4" accent5="accent5" accent6="accent6" hlink="hlink" folHlink="folHlink"/>
  <p:sldLayoutIdLst>
    <p:sldLayoutId id="2147483654" r:id="rId1"/>
  </p:sldLayoutIdLst>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5" name="任意多边形: 形状 14"/>
          <p:cNvSpPr/>
          <p:nvPr userDrawn="1"/>
        </p:nvSpPr>
        <p:spPr>
          <a:xfrm flipH="1">
            <a:off x="11118514" y="4785168"/>
            <a:ext cx="834189" cy="1708082"/>
          </a:xfrm>
          <a:custGeom>
            <a:avLst/>
            <a:gdLst>
              <a:gd name="connsiteX0" fmla="*/ 275388 w 946483"/>
              <a:gd name="connsiteY0" fmla="*/ 0 h 1957137"/>
              <a:gd name="connsiteX1" fmla="*/ 946483 w 946483"/>
              <a:gd name="connsiteY1" fmla="*/ 0 h 1957137"/>
              <a:gd name="connsiteX2" fmla="*/ 946483 w 946483"/>
              <a:gd name="connsiteY2" fmla="*/ 1957137 h 1957137"/>
              <a:gd name="connsiteX3" fmla="*/ 275388 w 946483"/>
              <a:gd name="connsiteY3" fmla="*/ 1957137 h 1957137"/>
              <a:gd name="connsiteX4" fmla="*/ 0 w 946483"/>
              <a:gd name="connsiteY4" fmla="*/ 1681749 h 1957137"/>
              <a:gd name="connsiteX5" fmla="*/ 0 w 946483"/>
              <a:gd name="connsiteY5" fmla="*/ 275388 h 1957137"/>
              <a:gd name="connsiteX6" fmla="*/ 275388 w 946483"/>
              <a:gd name="connsiteY6" fmla="*/ 0 h 1957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46483" h="1957137">
                <a:moveTo>
                  <a:pt x="275388" y="0"/>
                </a:moveTo>
                <a:lnTo>
                  <a:pt x="946483" y="0"/>
                </a:lnTo>
                <a:lnTo>
                  <a:pt x="946483" y="1957137"/>
                </a:lnTo>
                <a:lnTo>
                  <a:pt x="275388" y="1957137"/>
                </a:lnTo>
                <a:cubicBezTo>
                  <a:pt x="123295" y="1957137"/>
                  <a:pt x="0" y="1833842"/>
                  <a:pt x="0" y="1681749"/>
                </a:cubicBezTo>
                <a:lnTo>
                  <a:pt x="0" y="275388"/>
                </a:lnTo>
                <a:cubicBezTo>
                  <a:pt x="0" y="123295"/>
                  <a:pt x="123295" y="0"/>
                  <a:pt x="275388" y="0"/>
                </a:cubicBezTo>
                <a:close/>
              </a:path>
            </a:pathLst>
          </a:cu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eaVert"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schemeClr val="bg1">
                    <a:lumMod val="65000"/>
                  </a:schemeClr>
                </a:solidFill>
                <a:effectLst/>
                <a:uLnTx/>
                <a:uFillTx/>
                <a:latin typeface="微软雅黑" panose="020B0503020204020204" pitchFamily="34" charset="-122"/>
                <a:ea typeface="微软雅黑" panose="020B0503020204020204" pitchFamily="34" charset="-122"/>
                <a:cs typeface="+mn-cs"/>
              </a:rPr>
              <a:t>教学反思</a:t>
            </a:r>
            <a:endParaRPr kumimoji="0" lang="zh-CN" altLang="en-US" sz="2400" b="0" i="0" u="none" strike="noStrike" kern="1200" cap="none" spc="0" normalizeH="0" baseline="0" noProof="0" dirty="0">
              <a:ln>
                <a:noFill/>
              </a:ln>
              <a:solidFill>
                <a:schemeClr val="bg1">
                  <a:lumMod val="65000"/>
                </a:schemeClr>
              </a:solidFill>
              <a:effectLst/>
              <a:uLnTx/>
              <a:uFillTx/>
              <a:latin typeface="微软雅黑" panose="020B0503020204020204" pitchFamily="34" charset="-122"/>
              <a:ea typeface="微软雅黑" panose="020B0503020204020204" pitchFamily="34" charset="-122"/>
              <a:cs typeface="+mn-cs"/>
            </a:endParaRPr>
          </a:p>
        </p:txBody>
      </p:sp>
      <p:sp>
        <p:nvSpPr>
          <p:cNvPr id="14" name="任意多边形: 形状 13"/>
          <p:cNvSpPr/>
          <p:nvPr userDrawn="1"/>
        </p:nvSpPr>
        <p:spPr>
          <a:xfrm flipH="1">
            <a:off x="11118516" y="3343646"/>
            <a:ext cx="834189" cy="1708082"/>
          </a:xfrm>
          <a:custGeom>
            <a:avLst/>
            <a:gdLst>
              <a:gd name="connsiteX0" fmla="*/ 275388 w 946483"/>
              <a:gd name="connsiteY0" fmla="*/ 0 h 1957137"/>
              <a:gd name="connsiteX1" fmla="*/ 946483 w 946483"/>
              <a:gd name="connsiteY1" fmla="*/ 0 h 1957137"/>
              <a:gd name="connsiteX2" fmla="*/ 946483 w 946483"/>
              <a:gd name="connsiteY2" fmla="*/ 1957137 h 1957137"/>
              <a:gd name="connsiteX3" fmla="*/ 275388 w 946483"/>
              <a:gd name="connsiteY3" fmla="*/ 1957137 h 1957137"/>
              <a:gd name="connsiteX4" fmla="*/ 0 w 946483"/>
              <a:gd name="connsiteY4" fmla="*/ 1681749 h 1957137"/>
              <a:gd name="connsiteX5" fmla="*/ 0 w 946483"/>
              <a:gd name="connsiteY5" fmla="*/ 275388 h 1957137"/>
              <a:gd name="connsiteX6" fmla="*/ 275388 w 946483"/>
              <a:gd name="connsiteY6" fmla="*/ 0 h 1957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46483" h="1957137">
                <a:moveTo>
                  <a:pt x="275388" y="0"/>
                </a:moveTo>
                <a:lnTo>
                  <a:pt x="946483" y="0"/>
                </a:lnTo>
                <a:lnTo>
                  <a:pt x="946483" y="1957137"/>
                </a:lnTo>
                <a:lnTo>
                  <a:pt x="275388" y="1957137"/>
                </a:lnTo>
                <a:cubicBezTo>
                  <a:pt x="123295" y="1957137"/>
                  <a:pt x="0" y="1833842"/>
                  <a:pt x="0" y="1681749"/>
                </a:cubicBezTo>
                <a:lnTo>
                  <a:pt x="0" y="275388"/>
                </a:lnTo>
                <a:cubicBezTo>
                  <a:pt x="0" y="123295"/>
                  <a:pt x="123295" y="0"/>
                  <a:pt x="275388" y="0"/>
                </a:cubicBezTo>
                <a:close/>
              </a:path>
            </a:pathLst>
          </a:cu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eaVert"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schemeClr val="bg1">
                    <a:lumMod val="65000"/>
                  </a:schemeClr>
                </a:solidFill>
                <a:effectLst/>
                <a:uLnTx/>
                <a:uFillTx/>
                <a:latin typeface="微软雅黑" panose="020B0503020204020204" pitchFamily="34" charset="-122"/>
                <a:ea typeface="微软雅黑" panose="020B0503020204020204" pitchFamily="34" charset="-122"/>
                <a:cs typeface="+mn-cs"/>
              </a:rPr>
              <a:t>教学过程</a:t>
            </a:r>
            <a:endParaRPr kumimoji="0" lang="zh-CN" altLang="en-US" sz="2400" b="0" i="0" u="none" strike="noStrike" kern="1200" cap="none" spc="0" normalizeH="0" baseline="0" noProof="0" dirty="0">
              <a:ln>
                <a:noFill/>
              </a:ln>
              <a:solidFill>
                <a:schemeClr val="bg1">
                  <a:lumMod val="65000"/>
                </a:schemeClr>
              </a:solidFill>
              <a:effectLst/>
              <a:uLnTx/>
              <a:uFillTx/>
              <a:latin typeface="微软雅黑" panose="020B0503020204020204" pitchFamily="34" charset="-122"/>
              <a:ea typeface="微软雅黑" panose="020B0503020204020204" pitchFamily="34" charset="-122"/>
              <a:cs typeface="+mn-cs"/>
            </a:endParaRPr>
          </a:p>
        </p:txBody>
      </p:sp>
      <p:sp>
        <p:nvSpPr>
          <p:cNvPr id="12" name="任意多边形: 形状 11"/>
          <p:cNvSpPr/>
          <p:nvPr userDrawn="1"/>
        </p:nvSpPr>
        <p:spPr>
          <a:xfrm flipH="1">
            <a:off x="11118515" y="460600"/>
            <a:ext cx="834189" cy="1708082"/>
          </a:xfrm>
          <a:custGeom>
            <a:avLst/>
            <a:gdLst>
              <a:gd name="connsiteX0" fmla="*/ 275388 w 946483"/>
              <a:gd name="connsiteY0" fmla="*/ 0 h 1957137"/>
              <a:gd name="connsiteX1" fmla="*/ 946483 w 946483"/>
              <a:gd name="connsiteY1" fmla="*/ 0 h 1957137"/>
              <a:gd name="connsiteX2" fmla="*/ 946483 w 946483"/>
              <a:gd name="connsiteY2" fmla="*/ 1957137 h 1957137"/>
              <a:gd name="connsiteX3" fmla="*/ 275388 w 946483"/>
              <a:gd name="connsiteY3" fmla="*/ 1957137 h 1957137"/>
              <a:gd name="connsiteX4" fmla="*/ 0 w 946483"/>
              <a:gd name="connsiteY4" fmla="*/ 1681749 h 1957137"/>
              <a:gd name="connsiteX5" fmla="*/ 0 w 946483"/>
              <a:gd name="connsiteY5" fmla="*/ 275388 h 1957137"/>
              <a:gd name="connsiteX6" fmla="*/ 275388 w 946483"/>
              <a:gd name="connsiteY6" fmla="*/ 0 h 1957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46483" h="1957137">
                <a:moveTo>
                  <a:pt x="275388" y="0"/>
                </a:moveTo>
                <a:lnTo>
                  <a:pt x="946483" y="0"/>
                </a:lnTo>
                <a:lnTo>
                  <a:pt x="946483" y="1957137"/>
                </a:lnTo>
                <a:lnTo>
                  <a:pt x="275388" y="1957137"/>
                </a:lnTo>
                <a:cubicBezTo>
                  <a:pt x="123295" y="1957137"/>
                  <a:pt x="0" y="1833842"/>
                  <a:pt x="0" y="1681749"/>
                </a:cubicBezTo>
                <a:lnTo>
                  <a:pt x="0" y="275388"/>
                </a:lnTo>
                <a:cubicBezTo>
                  <a:pt x="0" y="123295"/>
                  <a:pt x="123295" y="0"/>
                  <a:pt x="275388" y="0"/>
                </a:cubicBezTo>
                <a:close/>
              </a:path>
            </a:pathLst>
          </a:cu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eaVert" wrap="square" rtlCol="0" anchor="ctr">
            <a:noAutofit/>
          </a:bodyPr>
          <a:lstStyle/>
          <a:p>
            <a:pPr algn="ctr"/>
            <a:r>
              <a:rPr lang="zh-CN" altLang="en-US" sz="2400" dirty="0">
                <a:solidFill>
                  <a:schemeClr val="bg1">
                    <a:lumMod val="65000"/>
                  </a:schemeClr>
                </a:solidFill>
                <a:latin typeface="微软雅黑" panose="020B0503020204020204" pitchFamily="34" charset="-122"/>
                <a:ea typeface="微软雅黑" panose="020B0503020204020204" pitchFamily="34" charset="-122"/>
              </a:rPr>
              <a:t>教学分析</a:t>
            </a:r>
            <a:endParaRPr lang="zh-CN" altLang="en-US" sz="2400"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9" name="矩形 8"/>
          <p:cNvSpPr/>
          <p:nvPr userDrawn="1"/>
        </p:nvSpPr>
        <p:spPr>
          <a:xfrm>
            <a:off x="0" y="0"/>
            <a:ext cx="11118516" cy="6858000"/>
          </a:xfrm>
          <a:prstGeom prst="rect">
            <a:avLst/>
          </a:pr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7" name="矩形 16"/>
          <p:cNvSpPr/>
          <p:nvPr userDrawn="1"/>
        </p:nvSpPr>
        <p:spPr>
          <a:xfrm flipH="1">
            <a:off x="10792323" y="1902123"/>
            <a:ext cx="609600" cy="1708081"/>
          </a:xfrm>
          <a:prstGeom prst="rect">
            <a:avLst/>
          </a:prstGeom>
          <a:solidFill>
            <a:schemeClr val="bg1"/>
          </a:solidFill>
          <a:ln>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3" name="任意多边形: 形状 12"/>
          <p:cNvSpPr/>
          <p:nvPr userDrawn="1"/>
        </p:nvSpPr>
        <p:spPr>
          <a:xfrm flipH="1">
            <a:off x="11118516" y="1902123"/>
            <a:ext cx="834189" cy="1708082"/>
          </a:xfrm>
          <a:custGeom>
            <a:avLst/>
            <a:gdLst>
              <a:gd name="connsiteX0" fmla="*/ 275388 w 946483"/>
              <a:gd name="connsiteY0" fmla="*/ 0 h 1957137"/>
              <a:gd name="connsiteX1" fmla="*/ 946483 w 946483"/>
              <a:gd name="connsiteY1" fmla="*/ 0 h 1957137"/>
              <a:gd name="connsiteX2" fmla="*/ 946483 w 946483"/>
              <a:gd name="connsiteY2" fmla="*/ 1957137 h 1957137"/>
              <a:gd name="connsiteX3" fmla="*/ 275388 w 946483"/>
              <a:gd name="connsiteY3" fmla="*/ 1957137 h 1957137"/>
              <a:gd name="connsiteX4" fmla="*/ 0 w 946483"/>
              <a:gd name="connsiteY4" fmla="*/ 1681749 h 1957137"/>
              <a:gd name="connsiteX5" fmla="*/ 0 w 946483"/>
              <a:gd name="connsiteY5" fmla="*/ 275388 h 1957137"/>
              <a:gd name="connsiteX6" fmla="*/ 275388 w 946483"/>
              <a:gd name="connsiteY6" fmla="*/ 0 h 1957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46483" h="1957137">
                <a:moveTo>
                  <a:pt x="275388" y="0"/>
                </a:moveTo>
                <a:lnTo>
                  <a:pt x="946483" y="0"/>
                </a:lnTo>
                <a:lnTo>
                  <a:pt x="946483" y="1957137"/>
                </a:lnTo>
                <a:lnTo>
                  <a:pt x="275388" y="1957137"/>
                </a:lnTo>
                <a:cubicBezTo>
                  <a:pt x="123295" y="1957137"/>
                  <a:pt x="0" y="1833842"/>
                  <a:pt x="0" y="1681749"/>
                </a:cubicBezTo>
                <a:lnTo>
                  <a:pt x="0" y="275388"/>
                </a:lnTo>
                <a:cubicBezTo>
                  <a:pt x="0" y="123295"/>
                  <a:pt x="123295" y="0"/>
                  <a:pt x="275388" y="0"/>
                </a:cubicBezTo>
                <a:close/>
              </a:path>
            </a:pathLst>
          </a:cu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eaVert" wrap="square" rtlCol="0" anchor="ctr">
            <a:noAutofit/>
          </a:bodyPr>
          <a:lstStyle/>
          <a:p>
            <a:pPr algn="ctr"/>
            <a:r>
              <a:rPr lang="zh-CN" altLang="en-US" sz="2400" kern="1200" dirty="0">
                <a:solidFill>
                  <a:srgbClr val="F4C57A"/>
                </a:solidFill>
                <a:latin typeface="微软雅黑" panose="020B0503020204020204" pitchFamily="34" charset="-122"/>
                <a:ea typeface="微软雅黑" panose="020B0503020204020204" pitchFamily="34" charset="-122"/>
                <a:cs typeface="+mn-cs"/>
              </a:rPr>
              <a:t>教学策略</a:t>
            </a:r>
            <a:endParaRPr lang="zh-CN" altLang="en-US" sz="2400" kern="1200" dirty="0">
              <a:solidFill>
                <a:srgbClr val="F4C57A"/>
              </a:solidFill>
              <a:latin typeface="微软雅黑" panose="020B0503020204020204" pitchFamily="34" charset="-122"/>
              <a:ea typeface="微软雅黑" panose="020B0503020204020204" pitchFamily="34" charset="-122"/>
              <a:cs typeface="+mn-cs"/>
            </a:endParaRPr>
          </a:p>
        </p:txBody>
      </p:sp>
    </p:spTree>
  </p:cSld>
  <p:clrMap bg1="lt1" tx1="dk1" bg2="lt2" tx2="dk2" accent1="accent1" accent2="accent2" accent3="accent3" accent4="accent4" accent5="accent5" accent6="accent6" hlink="hlink" folHlink="folHlink"/>
  <p:sldLayoutIdLst>
    <p:sldLayoutId id="2147483656" r:id="rId1"/>
  </p:sldLayoutIdLst>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5" name="任意多边形: 形状 14"/>
          <p:cNvSpPr/>
          <p:nvPr userDrawn="1"/>
        </p:nvSpPr>
        <p:spPr>
          <a:xfrm flipH="1">
            <a:off x="11118514" y="4785168"/>
            <a:ext cx="834189" cy="1708082"/>
          </a:xfrm>
          <a:custGeom>
            <a:avLst/>
            <a:gdLst>
              <a:gd name="connsiteX0" fmla="*/ 275388 w 946483"/>
              <a:gd name="connsiteY0" fmla="*/ 0 h 1957137"/>
              <a:gd name="connsiteX1" fmla="*/ 946483 w 946483"/>
              <a:gd name="connsiteY1" fmla="*/ 0 h 1957137"/>
              <a:gd name="connsiteX2" fmla="*/ 946483 w 946483"/>
              <a:gd name="connsiteY2" fmla="*/ 1957137 h 1957137"/>
              <a:gd name="connsiteX3" fmla="*/ 275388 w 946483"/>
              <a:gd name="connsiteY3" fmla="*/ 1957137 h 1957137"/>
              <a:gd name="connsiteX4" fmla="*/ 0 w 946483"/>
              <a:gd name="connsiteY4" fmla="*/ 1681749 h 1957137"/>
              <a:gd name="connsiteX5" fmla="*/ 0 w 946483"/>
              <a:gd name="connsiteY5" fmla="*/ 275388 h 1957137"/>
              <a:gd name="connsiteX6" fmla="*/ 275388 w 946483"/>
              <a:gd name="connsiteY6" fmla="*/ 0 h 1957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46483" h="1957137">
                <a:moveTo>
                  <a:pt x="275388" y="0"/>
                </a:moveTo>
                <a:lnTo>
                  <a:pt x="946483" y="0"/>
                </a:lnTo>
                <a:lnTo>
                  <a:pt x="946483" y="1957137"/>
                </a:lnTo>
                <a:lnTo>
                  <a:pt x="275388" y="1957137"/>
                </a:lnTo>
                <a:cubicBezTo>
                  <a:pt x="123295" y="1957137"/>
                  <a:pt x="0" y="1833842"/>
                  <a:pt x="0" y="1681749"/>
                </a:cubicBezTo>
                <a:lnTo>
                  <a:pt x="0" y="275388"/>
                </a:lnTo>
                <a:cubicBezTo>
                  <a:pt x="0" y="123295"/>
                  <a:pt x="123295" y="0"/>
                  <a:pt x="275388" y="0"/>
                </a:cubicBezTo>
                <a:close/>
              </a:path>
            </a:pathLst>
          </a:cu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eaVert"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schemeClr val="bg1">
                    <a:lumMod val="65000"/>
                  </a:schemeClr>
                </a:solidFill>
                <a:effectLst/>
                <a:uLnTx/>
                <a:uFillTx/>
                <a:latin typeface="微软雅黑" panose="020B0503020204020204" pitchFamily="34" charset="-122"/>
                <a:ea typeface="微软雅黑" panose="020B0503020204020204" pitchFamily="34" charset="-122"/>
                <a:cs typeface="+mn-cs"/>
              </a:rPr>
              <a:t>教学反思</a:t>
            </a:r>
            <a:endParaRPr kumimoji="0" lang="zh-CN" altLang="en-US" sz="2400" b="0" i="0" u="none" strike="noStrike" kern="1200" cap="none" spc="0" normalizeH="0" baseline="0" noProof="0" dirty="0">
              <a:ln>
                <a:noFill/>
              </a:ln>
              <a:solidFill>
                <a:schemeClr val="bg1">
                  <a:lumMod val="65000"/>
                </a:schemeClr>
              </a:solidFill>
              <a:effectLst/>
              <a:uLnTx/>
              <a:uFillTx/>
              <a:latin typeface="微软雅黑" panose="020B0503020204020204" pitchFamily="34" charset="-122"/>
              <a:ea typeface="微软雅黑" panose="020B0503020204020204" pitchFamily="34" charset="-122"/>
              <a:cs typeface="+mn-cs"/>
            </a:endParaRPr>
          </a:p>
        </p:txBody>
      </p:sp>
      <p:sp>
        <p:nvSpPr>
          <p:cNvPr id="12" name="任意多边形: 形状 11"/>
          <p:cNvSpPr/>
          <p:nvPr userDrawn="1"/>
        </p:nvSpPr>
        <p:spPr>
          <a:xfrm flipH="1">
            <a:off x="11118515" y="460600"/>
            <a:ext cx="834189" cy="1708082"/>
          </a:xfrm>
          <a:custGeom>
            <a:avLst/>
            <a:gdLst>
              <a:gd name="connsiteX0" fmla="*/ 275388 w 946483"/>
              <a:gd name="connsiteY0" fmla="*/ 0 h 1957137"/>
              <a:gd name="connsiteX1" fmla="*/ 946483 w 946483"/>
              <a:gd name="connsiteY1" fmla="*/ 0 h 1957137"/>
              <a:gd name="connsiteX2" fmla="*/ 946483 w 946483"/>
              <a:gd name="connsiteY2" fmla="*/ 1957137 h 1957137"/>
              <a:gd name="connsiteX3" fmla="*/ 275388 w 946483"/>
              <a:gd name="connsiteY3" fmla="*/ 1957137 h 1957137"/>
              <a:gd name="connsiteX4" fmla="*/ 0 w 946483"/>
              <a:gd name="connsiteY4" fmla="*/ 1681749 h 1957137"/>
              <a:gd name="connsiteX5" fmla="*/ 0 w 946483"/>
              <a:gd name="connsiteY5" fmla="*/ 275388 h 1957137"/>
              <a:gd name="connsiteX6" fmla="*/ 275388 w 946483"/>
              <a:gd name="connsiteY6" fmla="*/ 0 h 1957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46483" h="1957137">
                <a:moveTo>
                  <a:pt x="275388" y="0"/>
                </a:moveTo>
                <a:lnTo>
                  <a:pt x="946483" y="0"/>
                </a:lnTo>
                <a:lnTo>
                  <a:pt x="946483" y="1957137"/>
                </a:lnTo>
                <a:lnTo>
                  <a:pt x="275388" y="1957137"/>
                </a:lnTo>
                <a:cubicBezTo>
                  <a:pt x="123295" y="1957137"/>
                  <a:pt x="0" y="1833842"/>
                  <a:pt x="0" y="1681749"/>
                </a:cubicBezTo>
                <a:lnTo>
                  <a:pt x="0" y="275388"/>
                </a:lnTo>
                <a:cubicBezTo>
                  <a:pt x="0" y="123295"/>
                  <a:pt x="123295" y="0"/>
                  <a:pt x="275388" y="0"/>
                </a:cubicBezTo>
                <a:close/>
              </a:path>
            </a:pathLst>
          </a:cu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eaVert" wrap="square" rtlCol="0" anchor="ctr">
            <a:noAutofit/>
          </a:bodyPr>
          <a:lstStyle/>
          <a:p>
            <a:pPr algn="ctr"/>
            <a:r>
              <a:rPr lang="zh-CN" altLang="en-US" sz="2400" dirty="0">
                <a:solidFill>
                  <a:schemeClr val="bg1">
                    <a:lumMod val="65000"/>
                  </a:schemeClr>
                </a:solidFill>
                <a:latin typeface="微软雅黑" panose="020B0503020204020204" pitchFamily="34" charset="-122"/>
                <a:ea typeface="微软雅黑" panose="020B0503020204020204" pitchFamily="34" charset="-122"/>
              </a:rPr>
              <a:t>教学分析</a:t>
            </a:r>
            <a:endParaRPr lang="zh-CN" altLang="en-US" sz="2400"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13" name="任意多边形: 形状 12"/>
          <p:cNvSpPr/>
          <p:nvPr userDrawn="1"/>
        </p:nvSpPr>
        <p:spPr>
          <a:xfrm flipH="1">
            <a:off x="11118516" y="1902123"/>
            <a:ext cx="834189" cy="1708082"/>
          </a:xfrm>
          <a:custGeom>
            <a:avLst/>
            <a:gdLst>
              <a:gd name="connsiteX0" fmla="*/ 275388 w 946483"/>
              <a:gd name="connsiteY0" fmla="*/ 0 h 1957137"/>
              <a:gd name="connsiteX1" fmla="*/ 946483 w 946483"/>
              <a:gd name="connsiteY1" fmla="*/ 0 h 1957137"/>
              <a:gd name="connsiteX2" fmla="*/ 946483 w 946483"/>
              <a:gd name="connsiteY2" fmla="*/ 1957137 h 1957137"/>
              <a:gd name="connsiteX3" fmla="*/ 275388 w 946483"/>
              <a:gd name="connsiteY3" fmla="*/ 1957137 h 1957137"/>
              <a:gd name="connsiteX4" fmla="*/ 0 w 946483"/>
              <a:gd name="connsiteY4" fmla="*/ 1681749 h 1957137"/>
              <a:gd name="connsiteX5" fmla="*/ 0 w 946483"/>
              <a:gd name="connsiteY5" fmla="*/ 275388 h 1957137"/>
              <a:gd name="connsiteX6" fmla="*/ 275388 w 946483"/>
              <a:gd name="connsiteY6" fmla="*/ 0 h 1957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46483" h="1957137">
                <a:moveTo>
                  <a:pt x="275388" y="0"/>
                </a:moveTo>
                <a:lnTo>
                  <a:pt x="946483" y="0"/>
                </a:lnTo>
                <a:lnTo>
                  <a:pt x="946483" y="1957137"/>
                </a:lnTo>
                <a:lnTo>
                  <a:pt x="275388" y="1957137"/>
                </a:lnTo>
                <a:cubicBezTo>
                  <a:pt x="123295" y="1957137"/>
                  <a:pt x="0" y="1833842"/>
                  <a:pt x="0" y="1681749"/>
                </a:cubicBezTo>
                <a:lnTo>
                  <a:pt x="0" y="275388"/>
                </a:lnTo>
                <a:cubicBezTo>
                  <a:pt x="0" y="123295"/>
                  <a:pt x="123295" y="0"/>
                  <a:pt x="275388" y="0"/>
                </a:cubicBezTo>
                <a:close/>
              </a:path>
            </a:pathLst>
          </a:cu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eaVert" wrap="square" rtlCol="0" anchor="ctr">
            <a:noAutofit/>
          </a:bodyPr>
          <a:lstStyle/>
          <a:p>
            <a:pPr algn="ctr"/>
            <a:r>
              <a:rPr lang="zh-CN" altLang="en-US" sz="2400" kern="1200" dirty="0">
                <a:solidFill>
                  <a:schemeClr val="bg1">
                    <a:lumMod val="65000"/>
                  </a:schemeClr>
                </a:solidFill>
                <a:latin typeface="微软雅黑" panose="020B0503020204020204" pitchFamily="34" charset="-122"/>
                <a:ea typeface="微软雅黑" panose="020B0503020204020204" pitchFamily="34" charset="-122"/>
                <a:cs typeface="+mn-cs"/>
              </a:rPr>
              <a:t>教学策略</a:t>
            </a:r>
            <a:endParaRPr lang="zh-CN" altLang="en-US" sz="2400" kern="1200" dirty="0">
              <a:solidFill>
                <a:schemeClr val="bg1">
                  <a:lumMod val="65000"/>
                </a:schemeClr>
              </a:solidFill>
              <a:latin typeface="微软雅黑" panose="020B0503020204020204" pitchFamily="34" charset="-122"/>
              <a:ea typeface="微软雅黑" panose="020B0503020204020204" pitchFamily="34" charset="-122"/>
              <a:cs typeface="+mn-cs"/>
            </a:endParaRPr>
          </a:p>
        </p:txBody>
      </p:sp>
      <p:sp>
        <p:nvSpPr>
          <p:cNvPr id="14" name="任意多边形: 形状 13"/>
          <p:cNvSpPr/>
          <p:nvPr userDrawn="1"/>
        </p:nvSpPr>
        <p:spPr>
          <a:xfrm flipH="1">
            <a:off x="11118516" y="3343646"/>
            <a:ext cx="834189" cy="1708082"/>
          </a:xfrm>
          <a:custGeom>
            <a:avLst/>
            <a:gdLst>
              <a:gd name="connsiteX0" fmla="*/ 275388 w 946483"/>
              <a:gd name="connsiteY0" fmla="*/ 0 h 1957137"/>
              <a:gd name="connsiteX1" fmla="*/ 946483 w 946483"/>
              <a:gd name="connsiteY1" fmla="*/ 0 h 1957137"/>
              <a:gd name="connsiteX2" fmla="*/ 946483 w 946483"/>
              <a:gd name="connsiteY2" fmla="*/ 1957137 h 1957137"/>
              <a:gd name="connsiteX3" fmla="*/ 275388 w 946483"/>
              <a:gd name="connsiteY3" fmla="*/ 1957137 h 1957137"/>
              <a:gd name="connsiteX4" fmla="*/ 0 w 946483"/>
              <a:gd name="connsiteY4" fmla="*/ 1681749 h 1957137"/>
              <a:gd name="connsiteX5" fmla="*/ 0 w 946483"/>
              <a:gd name="connsiteY5" fmla="*/ 275388 h 1957137"/>
              <a:gd name="connsiteX6" fmla="*/ 275388 w 946483"/>
              <a:gd name="connsiteY6" fmla="*/ 0 h 1957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46483" h="1957137">
                <a:moveTo>
                  <a:pt x="275388" y="0"/>
                </a:moveTo>
                <a:lnTo>
                  <a:pt x="946483" y="0"/>
                </a:lnTo>
                <a:lnTo>
                  <a:pt x="946483" y="1957137"/>
                </a:lnTo>
                <a:lnTo>
                  <a:pt x="275388" y="1957137"/>
                </a:lnTo>
                <a:cubicBezTo>
                  <a:pt x="123295" y="1957137"/>
                  <a:pt x="0" y="1833842"/>
                  <a:pt x="0" y="1681749"/>
                </a:cubicBezTo>
                <a:lnTo>
                  <a:pt x="0" y="275388"/>
                </a:lnTo>
                <a:cubicBezTo>
                  <a:pt x="0" y="123295"/>
                  <a:pt x="123295" y="0"/>
                  <a:pt x="275388" y="0"/>
                </a:cubicBezTo>
                <a:close/>
              </a:path>
            </a:pathLst>
          </a:cu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eaVert"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srgbClr val="F4C57A"/>
                </a:solidFill>
                <a:effectLst/>
                <a:uLnTx/>
                <a:uFillTx/>
                <a:latin typeface="微软雅黑" panose="020B0503020204020204" pitchFamily="34" charset="-122"/>
                <a:ea typeface="微软雅黑" panose="020B0503020204020204" pitchFamily="34" charset="-122"/>
                <a:cs typeface="+mn-cs"/>
              </a:rPr>
              <a:t>教学过程</a:t>
            </a:r>
            <a:endParaRPr kumimoji="0" lang="zh-CN" altLang="en-US" sz="2400" b="0" i="0" u="none" strike="noStrike" kern="1200" cap="none" spc="0" normalizeH="0" baseline="0" noProof="0" dirty="0">
              <a:ln>
                <a:noFill/>
              </a:ln>
              <a:solidFill>
                <a:srgbClr val="F4C57A"/>
              </a:solidFill>
              <a:effectLst/>
              <a:uLnTx/>
              <a:uFillTx/>
              <a:latin typeface="微软雅黑" panose="020B0503020204020204" pitchFamily="34" charset="-122"/>
              <a:ea typeface="微软雅黑" panose="020B0503020204020204" pitchFamily="34" charset="-122"/>
              <a:cs typeface="+mn-cs"/>
            </a:endParaRPr>
          </a:p>
        </p:txBody>
      </p:sp>
      <p:sp>
        <p:nvSpPr>
          <p:cNvPr id="9" name="矩形 8"/>
          <p:cNvSpPr/>
          <p:nvPr userDrawn="1"/>
        </p:nvSpPr>
        <p:spPr>
          <a:xfrm>
            <a:off x="0" y="0"/>
            <a:ext cx="11118516" cy="6858000"/>
          </a:xfrm>
          <a:prstGeom prst="rect">
            <a:avLst/>
          </a:pr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7" name="矩形 16"/>
          <p:cNvSpPr/>
          <p:nvPr userDrawn="1"/>
        </p:nvSpPr>
        <p:spPr>
          <a:xfrm flipH="1">
            <a:off x="10718017" y="3343646"/>
            <a:ext cx="609600" cy="1708081"/>
          </a:xfrm>
          <a:prstGeom prst="rect">
            <a:avLst/>
          </a:prstGeom>
          <a:solidFill>
            <a:schemeClr val="bg1"/>
          </a:solidFill>
          <a:ln>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Tree>
  </p:cSld>
  <p:clrMap bg1="lt1" tx1="dk1" bg2="lt2" tx2="dk2" accent1="accent1" accent2="accent2" accent3="accent3" accent4="accent4" accent5="accent5" accent6="accent6" hlink="hlink" folHlink="folHlink"/>
  <p:sldLayoutIdLst>
    <p:sldLayoutId id="2147483658" r:id="rId1"/>
  </p:sldLayoutIdLst>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2" name="任意多边形: 形状 11"/>
          <p:cNvSpPr/>
          <p:nvPr userDrawn="1"/>
        </p:nvSpPr>
        <p:spPr>
          <a:xfrm flipH="1">
            <a:off x="11118515" y="460600"/>
            <a:ext cx="834189" cy="1708082"/>
          </a:xfrm>
          <a:custGeom>
            <a:avLst/>
            <a:gdLst>
              <a:gd name="connsiteX0" fmla="*/ 275388 w 946483"/>
              <a:gd name="connsiteY0" fmla="*/ 0 h 1957137"/>
              <a:gd name="connsiteX1" fmla="*/ 946483 w 946483"/>
              <a:gd name="connsiteY1" fmla="*/ 0 h 1957137"/>
              <a:gd name="connsiteX2" fmla="*/ 946483 w 946483"/>
              <a:gd name="connsiteY2" fmla="*/ 1957137 h 1957137"/>
              <a:gd name="connsiteX3" fmla="*/ 275388 w 946483"/>
              <a:gd name="connsiteY3" fmla="*/ 1957137 h 1957137"/>
              <a:gd name="connsiteX4" fmla="*/ 0 w 946483"/>
              <a:gd name="connsiteY4" fmla="*/ 1681749 h 1957137"/>
              <a:gd name="connsiteX5" fmla="*/ 0 w 946483"/>
              <a:gd name="connsiteY5" fmla="*/ 275388 h 1957137"/>
              <a:gd name="connsiteX6" fmla="*/ 275388 w 946483"/>
              <a:gd name="connsiteY6" fmla="*/ 0 h 1957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46483" h="1957137">
                <a:moveTo>
                  <a:pt x="275388" y="0"/>
                </a:moveTo>
                <a:lnTo>
                  <a:pt x="946483" y="0"/>
                </a:lnTo>
                <a:lnTo>
                  <a:pt x="946483" y="1957137"/>
                </a:lnTo>
                <a:lnTo>
                  <a:pt x="275388" y="1957137"/>
                </a:lnTo>
                <a:cubicBezTo>
                  <a:pt x="123295" y="1957137"/>
                  <a:pt x="0" y="1833842"/>
                  <a:pt x="0" y="1681749"/>
                </a:cubicBezTo>
                <a:lnTo>
                  <a:pt x="0" y="275388"/>
                </a:lnTo>
                <a:cubicBezTo>
                  <a:pt x="0" y="123295"/>
                  <a:pt x="123295" y="0"/>
                  <a:pt x="275388" y="0"/>
                </a:cubicBezTo>
                <a:close/>
              </a:path>
            </a:pathLst>
          </a:cu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eaVert" wrap="square" rtlCol="0" anchor="ctr">
            <a:noAutofit/>
          </a:bodyPr>
          <a:lstStyle/>
          <a:p>
            <a:pPr algn="ctr"/>
            <a:r>
              <a:rPr lang="zh-CN" altLang="en-US" sz="2400" dirty="0">
                <a:solidFill>
                  <a:schemeClr val="bg1">
                    <a:lumMod val="65000"/>
                  </a:schemeClr>
                </a:solidFill>
                <a:latin typeface="微软雅黑" panose="020B0503020204020204" pitchFamily="34" charset="-122"/>
                <a:ea typeface="微软雅黑" panose="020B0503020204020204" pitchFamily="34" charset="-122"/>
              </a:rPr>
              <a:t>教学分析</a:t>
            </a:r>
            <a:endParaRPr lang="zh-CN" altLang="en-US" sz="2400"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13" name="任意多边形: 形状 12"/>
          <p:cNvSpPr/>
          <p:nvPr userDrawn="1"/>
        </p:nvSpPr>
        <p:spPr>
          <a:xfrm flipH="1">
            <a:off x="11118516" y="1902123"/>
            <a:ext cx="834189" cy="1708082"/>
          </a:xfrm>
          <a:custGeom>
            <a:avLst/>
            <a:gdLst>
              <a:gd name="connsiteX0" fmla="*/ 275388 w 946483"/>
              <a:gd name="connsiteY0" fmla="*/ 0 h 1957137"/>
              <a:gd name="connsiteX1" fmla="*/ 946483 w 946483"/>
              <a:gd name="connsiteY1" fmla="*/ 0 h 1957137"/>
              <a:gd name="connsiteX2" fmla="*/ 946483 w 946483"/>
              <a:gd name="connsiteY2" fmla="*/ 1957137 h 1957137"/>
              <a:gd name="connsiteX3" fmla="*/ 275388 w 946483"/>
              <a:gd name="connsiteY3" fmla="*/ 1957137 h 1957137"/>
              <a:gd name="connsiteX4" fmla="*/ 0 w 946483"/>
              <a:gd name="connsiteY4" fmla="*/ 1681749 h 1957137"/>
              <a:gd name="connsiteX5" fmla="*/ 0 w 946483"/>
              <a:gd name="connsiteY5" fmla="*/ 275388 h 1957137"/>
              <a:gd name="connsiteX6" fmla="*/ 275388 w 946483"/>
              <a:gd name="connsiteY6" fmla="*/ 0 h 1957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46483" h="1957137">
                <a:moveTo>
                  <a:pt x="275388" y="0"/>
                </a:moveTo>
                <a:lnTo>
                  <a:pt x="946483" y="0"/>
                </a:lnTo>
                <a:lnTo>
                  <a:pt x="946483" y="1957137"/>
                </a:lnTo>
                <a:lnTo>
                  <a:pt x="275388" y="1957137"/>
                </a:lnTo>
                <a:cubicBezTo>
                  <a:pt x="123295" y="1957137"/>
                  <a:pt x="0" y="1833842"/>
                  <a:pt x="0" y="1681749"/>
                </a:cubicBezTo>
                <a:lnTo>
                  <a:pt x="0" y="275388"/>
                </a:lnTo>
                <a:cubicBezTo>
                  <a:pt x="0" y="123295"/>
                  <a:pt x="123295" y="0"/>
                  <a:pt x="275388" y="0"/>
                </a:cubicBezTo>
                <a:close/>
              </a:path>
            </a:pathLst>
          </a:cu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eaVert" wrap="square" rtlCol="0" anchor="ctr">
            <a:noAutofit/>
          </a:bodyPr>
          <a:lstStyle/>
          <a:p>
            <a:pPr algn="ctr"/>
            <a:r>
              <a:rPr lang="zh-CN" altLang="en-US" sz="2400" kern="1200" dirty="0">
                <a:solidFill>
                  <a:schemeClr val="bg1">
                    <a:lumMod val="65000"/>
                  </a:schemeClr>
                </a:solidFill>
                <a:latin typeface="微软雅黑" panose="020B0503020204020204" pitchFamily="34" charset="-122"/>
                <a:ea typeface="微软雅黑" panose="020B0503020204020204" pitchFamily="34" charset="-122"/>
                <a:cs typeface="+mn-cs"/>
              </a:rPr>
              <a:t>教学策略</a:t>
            </a:r>
            <a:endParaRPr lang="zh-CN" altLang="en-US" sz="2400" kern="1200" dirty="0">
              <a:solidFill>
                <a:schemeClr val="bg1">
                  <a:lumMod val="65000"/>
                </a:schemeClr>
              </a:solidFill>
              <a:latin typeface="微软雅黑" panose="020B0503020204020204" pitchFamily="34" charset="-122"/>
              <a:ea typeface="微软雅黑" panose="020B0503020204020204" pitchFamily="34" charset="-122"/>
              <a:cs typeface="+mn-cs"/>
            </a:endParaRPr>
          </a:p>
        </p:txBody>
      </p:sp>
      <p:sp>
        <p:nvSpPr>
          <p:cNvPr id="14" name="任意多边形: 形状 13"/>
          <p:cNvSpPr/>
          <p:nvPr userDrawn="1"/>
        </p:nvSpPr>
        <p:spPr>
          <a:xfrm flipH="1">
            <a:off x="11118516" y="3343646"/>
            <a:ext cx="834189" cy="1708082"/>
          </a:xfrm>
          <a:custGeom>
            <a:avLst/>
            <a:gdLst>
              <a:gd name="connsiteX0" fmla="*/ 275388 w 946483"/>
              <a:gd name="connsiteY0" fmla="*/ 0 h 1957137"/>
              <a:gd name="connsiteX1" fmla="*/ 946483 w 946483"/>
              <a:gd name="connsiteY1" fmla="*/ 0 h 1957137"/>
              <a:gd name="connsiteX2" fmla="*/ 946483 w 946483"/>
              <a:gd name="connsiteY2" fmla="*/ 1957137 h 1957137"/>
              <a:gd name="connsiteX3" fmla="*/ 275388 w 946483"/>
              <a:gd name="connsiteY3" fmla="*/ 1957137 h 1957137"/>
              <a:gd name="connsiteX4" fmla="*/ 0 w 946483"/>
              <a:gd name="connsiteY4" fmla="*/ 1681749 h 1957137"/>
              <a:gd name="connsiteX5" fmla="*/ 0 w 946483"/>
              <a:gd name="connsiteY5" fmla="*/ 275388 h 1957137"/>
              <a:gd name="connsiteX6" fmla="*/ 275388 w 946483"/>
              <a:gd name="connsiteY6" fmla="*/ 0 h 1957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46483" h="1957137">
                <a:moveTo>
                  <a:pt x="275388" y="0"/>
                </a:moveTo>
                <a:lnTo>
                  <a:pt x="946483" y="0"/>
                </a:lnTo>
                <a:lnTo>
                  <a:pt x="946483" y="1957137"/>
                </a:lnTo>
                <a:lnTo>
                  <a:pt x="275388" y="1957137"/>
                </a:lnTo>
                <a:cubicBezTo>
                  <a:pt x="123295" y="1957137"/>
                  <a:pt x="0" y="1833842"/>
                  <a:pt x="0" y="1681749"/>
                </a:cubicBezTo>
                <a:lnTo>
                  <a:pt x="0" y="275388"/>
                </a:lnTo>
                <a:cubicBezTo>
                  <a:pt x="0" y="123295"/>
                  <a:pt x="123295" y="0"/>
                  <a:pt x="275388" y="0"/>
                </a:cubicBezTo>
                <a:close/>
              </a:path>
            </a:pathLst>
          </a:cu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eaVert"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schemeClr val="bg1">
                    <a:lumMod val="65000"/>
                  </a:schemeClr>
                </a:solidFill>
                <a:effectLst/>
                <a:uLnTx/>
                <a:uFillTx/>
                <a:latin typeface="微软雅黑" panose="020B0503020204020204" pitchFamily="34" charset="-122"/>
                <a:ea typeface="微软雅黑" panose="020B0503020204020204" pitchFamily="34" charset="-122"/>
                <a:cs typeface="+mn-cs"/>
              </a:rPr>
              <a:t>教学过程</a:t>
            </a:r>
            <a:endParaRPr kumimoji="0" lang="zh-CN" altLang="en-US" sz="2400" b="0" i="0" u="none" strike="noStrike" kern="1200" cap="none" spc="0" normalizeH="0" baseline="0" noProof="0" dirty="0">
              <a:ln>
                <a:noFill/>
              </a:ln>
              <a:solidFill>
                <a:schemeClr val="bg1">
                  <a:lumMod val="65000"/>
                </a:schemeClr>
              </a:solidFill>
              <a:effectLst/>
              <a:uLnTx/>
              <a:uFillTx/>
              <a:latin typeface="微软雅黑" panose="020B0503020204020204" pitchFamily="34" charset="-122"/>
              <a:ea typeface="微软雅黑" panose="020B0503020204020204" pitchFamily="34" charset="-122"/>
              <a:cs typeface="+mn-cs"/>
            </a:endParaRPr>
          </a:p>
        </p:txBody>
      </p:sp>
      <p:sp>
        <p:nvSpPr>
          <p:cNvPr id="15" name="任意多边形: 形状 14"/>
          <p:cNvSpPr/>
          <p:nvPr userDrawn="1"/>
        </p:nvSpPr>
        <p:spPr>
          <a:xfrm flipH="1">
            <a:off x="11118514" y="4785168"/>
            <a:ext cx="834189" cy="1708082"/>
          </a:xfrm>
          <a:custGeom>
            <a:avLst/>
            <a:gdLst>
              <a:gd name="connsiteX0" fmla="*/ 275388 w 946483"/>
              <a:gd name="connsiteY0" fmla="*/ 0 h 1957137"/>
              <a:gd name="connsiteX1" fmla="*/ 946483 w 946483"/>
              <a:gd name="connsiteY1" fmla="*/ 0 h 1957137"/>
              <a:gd name="connsiteX2" fmla="*/ 946483 w 946483"/>
              <a:gd name="connsiteY2" fmla="*/ 1957137 h 1957137"/>
              <a:gd name="connsiteX3" fmla="*/ 275388 w 946483"/>
              <a:gd name="connsiteY3" fmla="*/ 1957137 h 1957137"/>
              <a:gd name="connsiteX4" fmla="*/ 0 w 946483"/>
              <a:gd name="connsiteY4" fmla="*/ 1681749 h 1957137"/>
              <a:gd name="connsiteX5" fmla="*/ 0 w 946483"/>
              <a:gd name="connsiteY5" fmla="*/ 275388 h 1957137"/>
              <a:gd name="connsiteX6" fmla="*/ 275388 w 946483"/>
              <a:gd name="connsiteY6" fmla="*/ 0 h 1957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46483" h="1957137">
                <a:moveTo>
                  <a:pt x="275388" y="0"/>
                </a:moveTo>
                <a:lnTo>
                  <a:pt x="946483" y="0"/>
                </a:lnTo>
                <a:lnTo>
                  <a:pt x="946483" y="1957137"/>
                </a:lnTo>
                <a:lnTo>
                  <a:pt x="275388" y="1957137"/>
                </a:lnTo>
                <a:cubicBezTo>
                  <a:pt x="123295" y="1957137"/>
                  <a:pt x="0" y="1833842"/>
                  <a:pt x="0" y="1681749"/>
                </a:cubicBezTo>
                <a:lnTo>
                  <a:pt x="0" y="275388"/>
                </a:lnTo>
                <a:cubicBezTo>
                  <a:pt x="0" y="123295"/>
                  <a:pt x="123295" y="0"/>
                  <a:pt x="275388" y="0"/>
                </a:cubicBezTo>
                <a:close/>
              </a:path>
            </a:pathLst>
          </a:cu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eaVert"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srgbClr val="F4C57A"/>
                </a:solidFill>
                <a:effectLst/>
                <a:uLnTx/>
                <a:uFillTx/>
                <a:latin typeface="微软雅黑" panose="020B0503020204020204" pitchFamily="34" charset="-122"/>
                <a:ea typeface="微软雅黑" panose="020B0503020204020204" pitchFamily="34" charset="-122"/>
                <a:cs typeface="+mn-cs"/>
              </a:rPr>
              <a:t>教学反思</a:t>
            </a:r>
            <a:endParaRPr kumimoji="0" lang="zh-CN" altLang="en-US" sz="2400" b="0" i="0" u="none" strike="noStrike" kern="1200" cap="none" spc="0" normalizeH="0" baseline="0" noProof="0" dirty="0">
              <a:ln>
                <a:noFill/>
              </a:ln>
              <a:solidFill>
                <a:srgbClr val="F4C57A"/>
              </a:solidFill>
              <a:effectLst/>
              <a:uLnTx/>
              <a:uFillTx/>
              <a:latin typeface="微软雅黑" panose="020B0503020204020204" pitchFamily="34" charset="-122"/>
              <a:ea typeface="微软雅黑" panose="020B0503020204020204" pitchFamily="34" charset="-122"/>
              <a:cs typeface="+mn-cs"/>
            </a:endParaRPr>
          </a:p>
        </p:txBody>
      </p:sp>
      <p:sp>
        <p:nvSpPr>
          <p:cNvPr id="9" name="矩形 8"/>
          <p:cNvSpPr/>
          <p:nvPr userDrawn="1"/>
        </p:nvSpPr>
        <p:spPr>
          <a:xfrm>
            <a:off x="0" y="0"/>
            <a:ext cx="11118516" cy="6858000"/>
          </a:xfrm>
          <a:prstGeom prst="rect">
            <a:avLst/>
          </a:pr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7" name="矩形 16"/>
          <p:cNvSpPr/>
          <p:nvPr userDrawn="1"/>
        </p:nvSpPr>
        <p:spPr>
          <a:xfrm flipH="1">
            <a:off x="10749914" y="4785169"/>
            <a:ext cx="609600" cy="1708081"/>
          </a:xfrm>
          <a:prstGeom prst="rect">
            <a:avLst/>
          </a:prstGeom>
          <a:solidFill>
            <a:schemeClr val="bg1"/>
          </a:solidFill>
          <a:ln>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Tree>
  </p:cSld>
  <p:clrMap bg1="lt1" tx1="dk1" bg2="lt2" tx2="dk2" accent1="accent1" accent2="accent2" accent3="accent3" accent4="accent4" accent5="accent5" accent6="accent6" hlink="hlink" folHlink="folHlink"/>
  <p:sldLayoutIdLst>
    <p:sldLayoutId id="2147483660" r:id="rId1"/>
  </p:sldLayoutIdLst>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Lst>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6" r:id="rId1"/>
    <p:sldLayoutId id="2147483667" r:id="rId2"/>
    <p:sldLayoutId id="2147483668" r:id="rId3"/>
  </p:sldLayoutIdLst>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3.xml"/><Relationship Id="rId1" Type="http://schemas.openxmlformats.org/officeDocument/2006/relationships/image" Target="../media/image3.pn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11.xml"/><Relationship Id="rId1" Type="http://schemas.openxmlformats.org/officeDocument/2006/relationships/image" Target="../media/image4.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rot="10256978">
            <a:off x="8760250" y="3576329"/>
            <a:ext cx="4208793" cy="4122855"/>
            <a:chOff x="-444096" y="-90212"/>
            <a:chExt cx="4208793" cy="4122855"/>
          </a:xfrm>
        </p:grpSpPr>
        <p:sp>
          <p:nvSpPr>
            <p:cNvPr id="3" name="椭圆 2"/>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 name="椭圆 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 name="椭圆 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 name="椭圆 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 name="椭圆 9"/>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1" name="椭圆 10"/>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4" name="椭圆 23"/>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47" name="组合 46"/>
          <p:cNvGrpSpPr/>
          <p:nvPr/>
        </p:nvGrpSpPr>
        <p:grpSpPr>
          <a:xfrm>
            <a:off x="0" y="0"/>
            <a:ext cx="410444" cy="5910196"/>
            <a:chOff x="0" y="0"/>
            <a:chExt cx="410444" cy="5910196"/>
          </a:xfrm>
        </p:grpSpPr>
        <p:grpSp>
          <p:nvGrpSpPr>
            <p:cNvPr id="22" name="组合 21"/>
            <p:cNvGrpSpPr/>
            <p:nvPr/>
          </p:nvGrpSpPr>
          <p:grpSpPr>
            <a:xfrm>
              <a:off x="0" y="180000"/>
              <a:ext cx="180000" cy="5730196"/>
              <a:chOff x="0" y="180000"/>
              <a:chExt cx="180000" cy="5730196"/>
            </a:xfrm>
            <a:solidFill>
              <a:srgbClr val="887875"/>
            </a:solidFill>
          </p:grpSpPr>
          <p:sp>
            <p:nvSpPr>
              <p:cNvPr id="9" name="矩形 8"/>
              <p:cNvSpPr/>
              <p:nvPr/>
            </p:nvSpPr>
            <p:spPr>
              <a:xfrm rot="5400000">
                <a:off x="-2685098" y="2865098"/>
                <a:ext cx="555019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1" name="等腰三角形 20"/>
              <p:cNvSpPr/>
              <p:nvPr/>
            </p:nvSpPr>
            <p:spPr>
              <a:xfrm rot="10800000">
                <a:off x="0" y="5730196"/>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28" name="矩形 27"/>
            <p:cNvSpPr/>
            <p:nvPr/>
          </p:nvSpPr>
          <p:spPr>
            <a:xfrm rot="5400000">
              <a:off x="-1659557" y="1890000"/>
              <a:ext cx="3960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等腰三角形 28"/>
            <p:cNvSpPr/>
            <p:nvPr/>
          </p:nvSpPr>
          <p:spPr>
            <a:xfrm rot="10800000">
              <a:off x="230444" y="3955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42" name="矩形 41"/>
          <p:cNvSpPr/>
          <p:nvPr/>
        </p:nvSpPr>
        <p:spPr>
          <a:xfrm rot="5400000">
            <a:off x="6275070" y="-2272665"/>
            <a:ext cx="95250" cy="710057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4C57A"/>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46" name="组合 45"/>
          <p:cNvGrpSpPr/>
          <p:nvPr/>
        </p:nvGrpSpPr>
        <p:grpSpPr>
          <a:xfrm>
            <a:off x="0" y="0"/>
            <a:ext cx="9015656" cy="402315"/>
            <a:chOff x="0" y="0"/>
            <a:chExt cx="9015656" cy="402315"/>
          </a:xfrm>
        </p:grpSpPr>
        <p:grpSp>
          <p:nvGrpSpPr>
            <p:cNvPr id="23" name="组合 22"/>
            <p:cNvGrpSpPr/>
            <p:nvPr/>
          </p:nvGrpSpPr>
          <p:grpSpPr>
            <a:xfrm>
              <a:off x="0" y="0"/>
              <a:ext cx="9015656" cy="180000"/>
              <a:chOff x="0" y="0"/>
              <a:chExt cx="9015656" cy="180000"/>
            </a:xfrm>
            <a:solidFill>
              <a:srgbClr val="887875"/>
            </a:solidFill>
          </p:grpSpPr>
          <p:sp>
            <p:nvSpPr>
              <p:cNvPr id="8" name="矩形 7"/>
              <p:cNvSpPr/>
              <p:nvPr/>
            </p:nvSpPr>
            <p:spPr>
              <a:xfrm>
                <a:off x="0" y="0"/>
                <a:ext cx="883565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4C57A"/>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0" name="等腰三角形 19"/>
              <p:cNvSpPr/>
              <p:nvPr/>
            </p:nvSpPr>
            <p:spPr>
              <a:xfrm rot="5400000">
                <a:off x="8835656" y="0"/>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4C57A"/>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30" name="组合 29"/>
            <p:cNvGrpSpPr/>
            <p:nvPr/>
          </p:nvGrpSpPr>
          <p:grpSpPr>
            <a:xfrm>
              <a:off x="1" y="222315"/>
              <a:ext cx="7229328" cy="180000"/>
              <a:chOff x="0" y="170600"/>
              <a:chExt cx="7162213" cy="189400"/>
            </a:xfrm>
          </p:grpSpPr>
          <p:sp>
            <p:nvSpPr>
              <p:cNvPr id="26" name="等腰三角形 25"/>
              <p:cNvSpPr/>
              <p:nvPr/>
            </p:nvSpPr>
            <p:spPr>
              <a:xfrm rot="5400000">
                <a:off x="6982213" y="170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4C57A"/>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矩形 24"/>
              <p:cNvSpPr/>
              <p:nvPr/>
            </p:nvSpPr>
            <p:spPr>
              <a:xfrm>
                <a:off x="0" y="180000"/>
                <a:ext cx="6984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4C57A"/>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grpSp>
        <p:nvGrpSpPr>
          <p:cNvPr id="73" name="组合 72" descr="7b0a2020202022776f7264617274223a2022220a7d0a"/>
          <p:cNvGrpSpPr/>
          <p:nvPr/>
        </p:nvGrpSpPr>
        <p:grpSpPr>
          <a:xfrm>
            <a:off x="1912480" y="1475714"/>
            <a:ext cx="8534121" cy="3853667"/>
            <a:chOff x="1364475" y="-496596"/>
            <a:chExt cx="8534121" cy="3853667"/>
          </a:xfrm>
        </p:grpSpPr>
        <p:sp>
          <p:nvSpPr>
            <p:cNvPr id="56" name="椭圆 55"/>
            <p:cNvSpPr/>
            <p:nvPr/>
          </p:nvSpPr>
          <p:spPr>
            <a:xfrm rot="5400000">
              <a:off x="1343050" y="1946288"/>
              <a:ext cx="1432208" cy="1389358"/>
            </a:xfrm>
            <a:prstGeom prst="ellipse">
              <a:avLst/>
            </a:prstGeom>
            <a:pattFill prst="dkDnDiag">
              <a:fgClr>
                <a:srgbClr val="FBEACE"/>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72" name="组合 71"/>
            <p:cNvGrpSpPr/>
            <p:nvPr/>
          </p:nvGrpSpPr>
          <p:grpSpPr>
            <a:xfrm>
              <a:off x="1651851" y="-496596"/>
              <a:ext cx="8246745" cy="2679367"/>
              <a:chOff x="1651851" y="-496596"/>
              <a:chExt cx="8246745" cy="2679367"/>
            </a:xfrm>
          </p:grpSpPr>
          <p:sp>
            <p:nvSpPr>
              <p:cNvPr id="4" name="文本框 3"/>
              <p:cNvSpPr txBox="1"/>
              <p:nvPr/>
            </p:nvSpPr>
            <p:spPr>
              <a:xfrm>
                <a:off x="1651851" y="-496596"/>
                <a:ext cx="8246745" cy="2214880"/>
              </a:xfrm>
              <a:prstGeom prst="rect">
                <a:avLst/>
              </a:prstGeom>
              <a:noFill/>
            </p:spPr>
            <p:txBody>
              <a:bodyPr wrap="square" rtlCol="0">
                <a:spAutoFit/>
              </a:bodyPr>
              <a:lstStyle/>
              <a:p>
                <a:pPr algn="ctr"/>
                <a:r>
                  <a:rPr lang="zh-CN" altLang="en-US" sz="13800" dirty="0">
                    <a:ln w="22225">
                      <a:solidFill>
                        <a:srgbClr val="E81818"/>
                      </a:solidFill>
                      <a:prstDash val="solid"/>
                    </a:ln>
                    <a:gradFill>
                      <a:gsLst>
                        <a:gs pos="51300">
                          <a:srgbClr val="FE5F4A"/>
                        </a:gs>
                        <a:gs pos="0">
                          <a:srgbClr val="DF0303"/>
                        </a:gs>
                        <a:gs pos="100000">
                          <a:srgbClr val="FEA06E"/>
                        </a:gs>
                      </a:gsLst>
                      <a:lin ang="5400000" scaled="1"/>
                    </a:gradFill>
                    <a:effectLst/>
                    <a:latin typeface="方正粗黑宋简体" panose="02000000000000000000" charset="-122"/>
                    <a:ea typeface="方正粗黑宋简体" panose="02000000000000000000" charset="-122"/>
                    <a:sym typeface="微软雅黑" panose="020B0503020204020204" pitchFamily="34" charset="-122"/>
                  </a:rPr>
                  <a:t>学考金典</a:t>
                </a:r>
                <a:endParaRPr lang="zh-CN" altLang="en-US" sz="13800" dirty="0">
                  <a:ln w="22225">
                    <a:solidFill>
                      <a:srgbClr val="E81818"/>
                    </a:solidFill>
                    <a:prstDash val="solid"/>
                  </a:ln>
                  <a:gradFill>
                    <a:gsLst>
                      <a:gs pos="51300">
                        <a:srgbClr val="FE5F4A"/>
                      </a:gs>
                      <a:gs pos="0">
                        <a:srgbClr val="DF0303"/>
                      </a:gs>
                      <a:gs pos="100000">
                        <a:srgbClr val="FEA06E"/>
                      </a:gs>
                    </a:gsLst>
                    <a:lin ang="5400000" scaled="1"/>
                  </a:gradFill>
                  <a:effectLst/>
                  <a:latin typeface="方正粗黑宋简体" panose="02000000000000000000" charset="-122"/>
                  <a:ea typeface="方正粗黑宋简体" panose="02000000000000000000" charset="-122"/>
                  <a:sym typeface="微软雅黑" panose="020B0503020204020204" pitchFamily="34" charset="-122"/>
                </a:endParaRPr>
              </a:p>
            </p:txBody>
          </p:sp>
          <p:sp>
            <p:nvSpPr>
              <p:cNvPr id="57" name="椭圆 56"/>
              <p:cNvSpPr/>
              <p:nvPr/>
            </p:nvSpPr>
            <p:spPr>
              <a:xfrm rot="5400000">
                <a:off x="2054258" y="1599688"/>
                <a:ext cx="600682" cy="565484"/>
              </a:xfrm>
              <a:prstGeom prst="ellipse">
                <a:avLst/>
              </a:prstGeom>
              <a:solidFill>
                <a:srgbClr val="99C9C8">
                  <a:alpha val="1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8" name="椭圆 57"/>
              <p:cNvSpPr/>
              <p:nvPr/>
            </p:nvSpPr>
            <p:spPr>
              <a:xfrm rot="5400000" flipH="1">
                <a:off x="2993333" y="1501839"/>
                <a:ext cx="321478" cy="311858"/>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grpSp>
      <p:sp>
        <p:nvSpPr>
          <p:cNvPr id="12" name="文本框 11"/>
          <p:cNvSpPr txBox="1"/>
          <p:nvPr/>
        </p:nvSpPr>
        <p:spPr>
          <a:xfrm>
            <a:off x="2924175" y="704215"/>
            <a:ext cx="6796405" cy="460375"/>
          </a:xfrm>
          <a:prstGeom prst="rect">
            <a:avLst/>
          </a:prstGeom>
          <a:noFill/>
        </p:spPr>
        <p:txBody>
          <a:bodyPr wrap="square" rtlCol="0">
            <a:spAutoFit/>
          </a:bodyPr>
          <a:p>
            <a:pPr algn="dist"/>
            <a:r>
              <a:rPr lang="zh-CN" altLang="en-US" sz="2400">
                <a:latin typeface="黑体" panose="02010609060101010101" charset="-122"/>
                <a:ea typeface="黑体" panose="02010609060101010101" charset="-122"/>
              </a:rPr>
              <a:t>广西壮族自治区中小学教辅材料推荐目录品种</a:t>
            </a:r>
            <a:endParaRPr lang="zh-CN" altLang="en-US" sz="2400">
              <a:latin typeface="黑体" panose="02010609060101010101" charset="-122"/>
              <a:ea typeface="黑体" panose="02010609060101010101" charset="-122"/>
            </a:endParaRPr>
          </a:p>
        </p:txBody>
      </p:sp>
      <p:sp>
        <p:nvSpPr>
          <p:cNvPr id="13" name="文本框 12"/>
          <p:cNvSpPr txBox="1"/>
          <p:nvPr/>
        </p:nvSpPr>
        <p:spPr>
          <a:xfrm>
            <a:off x="3361690" y="3613785"/>
            <a:ext cx="5923280" cy="583565"/>
          </a:xfrm>
          <a:prstGeom prst="rect">
            <a:avLst/>
          </a:prstGeom>
          <a:noFill/>
        </p:spPr>
        <p:txBody>
          <a:bodyPr wrap="square" rtlCol="0">
            <a:spAutoFit/>
          </a:bodyPr>
          <a:p>
            <a:pPr algn="dist"/>
            <a:r>
              <a:rPr lang="zh-CN" altLang="en-US" sz="3200">
                <a:solidFill>
                  <a:schemeClr val="tx1">
                    <a:lumMod val="75000"/>
                    <a:lumOff val="25000"/>
                  </a:schemeClr>
                </a:solidFill>
                <a:latin typeface="黑体" panose="02010609060101010101" charset="-122"/>
                <a:ea typeface="黑体" panose="02010609060101010101" charset="-122"/>
              </a:rPr>
              <a:t>广西普通高中学业水平考试</a:t>
            </a:r>
            <a:endParaRPr lang="zh-CN" altLang="en-US" sz="3200">
              <a:solidFill>
                <a:schemeClr val="tx1">
                  <a:lumMod val="75000"/>
                  <a:lumOff val="25000"/>
                </a:schemeClr>
              </a:solidFill>
              <a:latin typeface="黑体" panose="02010609060101010101" charset="-122"/>
              <a:ea typeface="黑体" panose="02010609060101010101" charset="-122"/>
            </a:endParaRPr>
          </a:p>
        </p:txBody>
      </p:sp>
      <p:sp>
        <p:nvSpPr>
          <p:cNvPr id="14" name="文本框 13"/>
          <p:cNvSpPr txBox="1"/>
          <p:nvPr/>
        </p:nvSpPr>
        <p:spPr>
          <a:xfrm>
            <a:off x="4697730" y="4413250"/>
            <a:ext cx="3248660" cy="829945"/>
          </a:xfrm>
          <a:prstGeom prst="rect">
            <a:avLst/>
          </a:prstGeom>
          <a:noFill/>
        </p:spPr>
        <p:txBody>
          <a:bodyPr wrap="square" rtlCol="0">
            <a:spAutoFit/>
          </a:bodyPr>
          <a:p>
            <a:pPr algn="dist"/>
            <a:r>
              <a:rPr lang="zh-CN" altLang="en-US" sz="4800" b="1">
                <a:solidFill>
                  <a:schemeClr val="tx1">
                    <a:lumMod val="75000"/>
                    <a:lumOff val="25000"/>
                  </a:schemeClr>
                </a:solidFill>
                <a:latin typeface="宋体" panose="02010600030101010101" pitchFamily="2" charset="-122"/>
                <a:ea typeface="宋体" panose="02010600030101010101" pitchFamily="2" charset="-122"/>
              </a:rPr>
              <a:t>训练指导</a:t>
            </a:r>
            <a:endParaRPr lang="zh-CN" altLang="en-US" sz="4800" b="1">
              <a:solidFill>
                <a:schemeClr val="tx1">
                  <a:lumMod val="75000"/>
                  <a:lumOff val="25000"/>
                </a:schemeClr>
              </a:solidFill>
              <a:latin typeface="宋体" panose="02010600030101010101" pitchFamily="2" charset="-122"/>
              <a:ea typeface="宋体" panose="02010600030101010101" pitchFamily="2" charset="-122"/>
            </a:endParaRPr>
          </a:p>
        </p:txBody>
      </p:sp>
      <p:sp>
        <p:nvSpPr>
          <p:cNvPr id="33" name="流程图: 终止 32"/>
          <p:cNvSpPr/>
          <p:nvPr/>
        </p:nvSpPr>
        <p:spPr>
          <a:xfrm>
            <a:off x="5336540" y="5536565"/>
            <a:ext cx="2609850" cy="862965"/>
          </a:xfrm>
          <a:prstGeom prst="flowChartTerminator">
            <a:avLst/>
          </a:prstGeom>
          <a:solidFill>
            <a:srgbClr val="F4C57A"/>
          </a:solidFill>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3600" b="1">
                <a:solidFill>
                  <a:schemeClr val="tx1">
                    <a:lumMod val="75000"/>
                    <a:lumOff val="25000"/>
                  </a:schemeClr>
                </a:solidFill>
                <a:latin typeface="黑体" panose="02010609060101010101" charset="-122"/>
                <a:ea typeface="黑体" panose="02010609060101010101" charset="-122"/>
              </a:rPr>
              <a:t>思想政治</a:t>
            </a:r>
            <a:endParaRPr lang="zh-CN" altLang="en-US" sz="3600" b="1">
              <a:solidFill>
                <a:schemeClr val="tx1">
                  <a:lumMod val="75000"/>
                  <a:lumOff val="25000"/>
                </a:schemeClr>
              </a:solidFill>
              <a:latin typeface="黑体" panose="02010609060101010101" charset="-122"/>
              <a:ea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73"/>
                                        </p:tgtEl>
                                        <p:attrNameLst>
                                          <p:attrName>style.visibility</p:attrName>
                                        </p:attrNameLst>
                                      </p:cBhvr>
                                      <p:to>
                                        <p:strVal val="visible"/>
                                      </p:to>
                                    </p:set>
                                    <p:animEffect transition="in" filter="wipe(left)">
                                      <p:cBhvr>
                                        <p:cTn id="7" dur="500"/>
                                        <p:tgtEl>
                                          <p:spTgt spid="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1" name="文本框 30"/>
          <p:cNvSpPr txBox="1"/>
          <p:nvPr/>
        </p:nvSpPr>
        <p:spPr>
          <a:xfrm>
            <a:off x="1217930" y="1155065"/>
            <a:ext cx="9915525" cy="4987925"/>
          </a:xfrm>
          <a:prstGeom prst="rect">
            <a:avLst/>
          </a:prstGeom>
          <a:noFill/>
        </p:spPr>
        <p:txBody>
          <a:bodyPr wrap="square" rtlCol="0">
            <a:noAutofit/>
          </a:bodyPr>
          <a:p>
            <a:pPr indent="770255" algn="just" fontAlgn="auto">
              <a:lnSpc>
                <a:spcPct val="130000"/>
              </a:lnSpc>
              <a:spcBef>
                <a:spcPts val="0"/>
              </a:spcBef>
              <a:spcAft>
                <a:spcPts val="0"/>
              </a:spcAft>
            </a:pPr>
            <a:r>
              <a:rPr lang="en-US" altLang="zh-CN" sz="2800" b="1">
                <a:solidFill>
                  <a:srgbClr val="00B0F0"/>
                </a:solidFill>
                <a:latin typeface="宋体" panose="02010600030101010101" pitchFamily="2" charset="-122"/>
                <a:ea typeface="宋体" panose="02010600030101010101" pitchFamily="2" charset="-122"/>
                <a:cs typeface="宋体" panose="02010600030101010101" pitchFamily="2" charset="-122"/>
              </a:rPr>
              <a:t>1.</a:t>
            </a:r>
            <a:r>
              <a:rPr lang="zh-CN" altLang="en-US" sz="2800" b="1">
                <a:solidFill>
                  <a:srgbClr val="00B0F0"/>
                </a:solidFill>
                <a:latin typeface="宋体" panose="02010600030101010101" pitchFamily="2" charset="-122"/>
                <a:ea typeface="宋体" panose="02010600030101010101" pitchFamily="2" charset="-122"/>
                <a:cs typeface="宋体" panose="02010600030101010101" pitchFamily="2" charset="-122"/>
              </a:rPr>
              <a:t>中国共产党的领导</a:t>
            </a:r>
            <a:endParaRPr lang="zh-CN" altLang="en-US" sz="2800" b="1">
              <a:solidFill>
                <a:srgbClr val="00B0F0"/>
              </a:solidFill>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1.1 </a:t>
            </a:r>
            <a:r>
              <a:rPr lang="zh-CN" altLang="en-US" sz="2800">
                <a:latin typeface="宋体" panose="02010600030101010101" pitchFamily="2" charset="-122"/>
                <a:ea typeface="宋体" panose="02010600030101010101" pitchFamily="2" charset="-122"/>
                <a:cs typeface="宋体" panose="02010600030101010101" pitchFamily="2" charset="-122"/>
              </a:rPr>
              <a:t>引述宪法序言</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说明没有中国共产党就没有新中国</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阐明中国共产党成为执政党的必然性。</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1.2 </a:t>
            </a:r>
            <a:r>
              <a:rPr lang="zh-CN" altLang="en-US" sz="2800">
                <a:latin typeface="宋体" panose="02010600030101010101" pitchFamily="2" charset="-122"/>
                <a:ea typeface="宋体" panose="02010600030101010101" pitchFamily="2" charset="-122"/>
                <a:cs typeface="宋体" panose="02010600030101010101" pitchFamily="2" charset="-122"/>
              </a:rPr>
              <a:t>引述党章规定</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明确党的性质、宗旨和指导思想。</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1.3 </a:t>
            </a:r>
            <a:r>
              <a:rPr lang="zh-CN" altLang="en-US" sz="2800">
                <a:latin typeface="宋体" panose="02010600030101010101" pitchFamily="2" charset="-122"/>
                <a:ea typeface="宋体" panose="02010600030101010101" pitchFamily="2" charset="-122"/>
                <a:cs typeface="宋体" panose="02010600030101010101" pitchFamily="2" charset="-122"/>
              </a:rPr>
              <a:t>理解坚持党对一切工作领导的意义</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阐述中国共产党依宪执政、依法执政的道理、方式和表现。</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1" name="文本框 30"/>
          <p:cNvSpPr txBox="1"/>
          <p:nvPr/>
        </p:nvSpPr>
        <p:spPr>
          <a:xfrm>
            <a:off x="623570" y="768350"/>
            <a:ext cx="10945495" cy="5249545"/>
          </a:xfrm>
          <a:prstGeom prst="rect">
            <a:avLst/>
          </a:prstGeom>
          <a:noFill/>
        </p:spPr>
        <p:txBody>
          <a:bodyPr wrap="square" rtlCol="0">
            <a:noAutofit/>
          </a:bodyPr>
          <a:p>
            <a:pPr indent="770255" algn="just" fontAlgn="auto">
              <a:lnSpc>
                <a:spcPct val="130000"/>
              </a:lnSpc>
              <a:spcBef>
                <a:spcPts val="0"/>
              </a:spcBef>
              <a:spcAft>
                <a:spcPts val="0"/>
              </a:spcAft>
            </a:pPr>
            <a:r>
              <a:rPr lang="en-US" altLang="zh-CN" sz="2800" b="1">
                <a:solidFill>
                  <a:srgbClr val="00B0F0"/>
                </a:solidFill>
                <a:latin typeface="宋体" panose="02010600030101010101" pitchFamily="2" charset="-122"/>
                <a:ea typeface="宋体" panose="02010600030101010101" pitchFamily="2" charset="-122"/>
                <a:cs typeface="宋体" panose="02010600030101010101" pitchFamily="2" charset="-122"/>
              </a:rPr>
              <a:t>2.</a:t>
            </a:r>
            <a:r>
              <a:rPr lang="zh-CN" altLang="en-US" sz="2800" b="1">
                <a:solidFill>
                  <a:srgbClr val="00B0F0"/>
                </a:solidFill>
                <a:latin typeface="宋体" panose="02010600030101010101" pitchFamily="2" charset="-122"/>
                <a:ea typeface="宋体" panose="02010600030101010101" pitchFamily="2" charset="-122"/>
                <a:cs typeface="宋体" panose="02010600030101010101" pitchFamily="2" charset="-122"/>
              </a:rPr>
              <a:t>人民当家作主</a:t>
            </a:r>
            <a:endParaRPr lang="zh-CN" altLang="en-US" sz="2800" b="1">
              <a:solidFill>
                <a:srgbClr val="00B0F0"/>
              </a:solidFill>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2.1 </a:t>
            </a:r>
            <a:r>
              <a:rPr lang="zh-CN" altLang="en-US" sz="2800">
                <a:latin typeface="宋体" panose="02010600030101010101" pitchFamily="2" charset="-122"/>
                <a:ea typeface="宋体" panose="02010600030101010101" pitchFamily="2" charset="-122"/>
                <a:cs typeface="宋体" panose="02010600030101010101" pitchFamily="2" charset="-122"/>
              </a:rPr>
              <a:t>列举宪法有关人民主体地位的规定</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说明我国是人民民主专政的社会主义国家</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人民代表大会制度是我国的根本政治制度。</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2.2 </a:t>
            </a:r>
            <a:r>
              <a:rPr lang="zh-CN" altLang="en-US" sz="2800">
                <a:latin typeface="宋体" panose="02010600030101010101" pitchFamily="2" charset="-122"/>
                <a:ea typeface="宋体" panose="02010600030101010101" pitchFamily="2" charset="-122"/>
                <a:cs typeface="宋体" panose="02010600030101010101" pitchFamily="2" charset="-122"/>
              </a:rPr>
              <a:t>阐明中国共产党领导的多党合作和政治协商制度是具有中国特色的基本政治制度。</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2.3 </a:t>
            </a:r>
            <a:r>
              <a:rPr lang="zh-CN" altLang="en-US" sz="2800">
                <a:latin typeface="宋体" panose="02010600030101010101" pitchFamily="2" charset="-122"/>
                <a:ea typeface="宋体" panose="02010600030101010101" pitchFamily="2" charset="-122"/>
                <a:cs typeface="宋体" panose="02010600030101010101" pitchFamily="2" charset="-122"/>
              </a:rPr>
              <a:t>阐述民族区域自治制度是符合我国国情的基本政治制度</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铸牢中华民族共同体意识</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解释公民享有宗教信仰自由的含义。</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2.4 </a:t>
            </a:r>
            <a:r>
              <a:rPr lang="zh-CN" altLang="en-US" sz="2800">
                <a:latin typeface="宋体" panose="02010600030101010101" pitchFamily="2" charset="-122"/>
                <a:ea typeface="宋体" panose="02010600030101010101" pitchFamily="2" charset="-122"/>
                <a:cs typeface="宋体" panose="02010600030101010101" pitchFamily="2" charset="-122"/>
              </a:rPr>
              <a:t>领悟基层群众自治制度是我国人民依法直接行使民主权利的基本政治制度。</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1" name="文本框 30"/>
          <p:cNvSpPr txBox="1"/>
          <p:nvPr/>
        </p:nvSpPr>
        <p:spPr>
          <a:xfrm>
            <a:off x="537210" y="1155065"/>
            <a:ext cx="10981690" cy="4619625"/>
          </a:xfrm>
          <a:prstGeom prst="rect">
            <a:avLst/>
          </a:prstGeom>
          <a:noFill/>
        </p:spPr>
        <p:txBody>
          <a:bodyPr wrap="square" rtlCol="0">
            <a:noAutofit/>
          </a:bodyPr>
          <a:p>
            <a:pPr indent="770255" algn="just" fontAlgn="auto">
              <a:lnSpc>
                <a:spcPct val="130000"/>
              </a:lnSpc>
              <a:spcBef>
                <a:spcPts val="0"/>
              </a:spcBef>
              <a:spcAft>
                <a:spcPts val="0"/>
              </a:spcAft>
            </a:pPr>
            <a:r>
              <a:rPr lang="en-US" altLang="zh-CN" sz="2800" b="1">
                <a:solidFill>
                  <a:srgbClr val="00B0F0"/>
                </a:solidFill>
                <a:latin typeface="宋体" panose="02010600030101010101" pitchFamily="2" charset="-122"/>
                <a:ea typeface="宋体" panose="02010600030101010101" pitchFamily="2" charset="-122"/>
                <a:cs typeface="宋体" panose="02010600030101010101" pitchFamily="2" charset="-122"/>
              </a:rPr>
              <a:t>3.</a:t>
            </a:r>
            <a:r>
              <a:rPr lang="zh-CN" altLang="en-US" sz="2800" b="1">
                <a:solidFill>
                  <a:srgbClr val="00B0F0"/>
                </a:solidFill>
                <a:latin typeface="宋体" panose="02010600030101010101" pitchFamily="2" charset="-122"/>
                <a:ea typeface="宋体" panose="02010600030101010101" pitchFamily="2" charset="-122"/>
                <a:cs typeface="宋体" panose="02010600030101010101" pitchFamily="2" charset="-122"/>
              </a:rPr>
              <a:t>依法治国</a:t>
            </a:r>
            <a:endParaRPr lang="zh-CN" altLang="en-US" sz="2800" b="1">
              <a:solidFill>
                <a:srgbClr val="00B0F0"/>
              </a:solidFill>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3.1 </a:t>
            </a:r>
            <a:r>
              <a:rPr lang="zh-CN" altLang="en-US" sz="2800">
                <a:latin typeface="宋体" panose="02010600030101010101" pitchFamily="2" charset="-122"/>
                <a:ea typeface="宋体" panose="02010600030101010101" pitchFamily="2" charset="-122"/>
                <a:cs typeface="宋体" panose="02010600030101010101" pitchFamily="2" charset="-122"/>
              </a:rPr>
              <a:t>简述我国法治建设的成就</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明确全面推进依法治国的总目标是建设中国特色社会主义法治体系</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建设社会主义法治国家。</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3.2 </a:t>
            </a:r>
            <a:r>
              <a:rPr lang="zh-CN" altLang="en-US" sz="2800">
                <a:latin typeface="宋体" panose="02010600030101010101" pitchFamily="2" charset="-122"/>
                <a:ea typeface="宋体" panose="02010600030101010101" pitchFamily="2" charset="-122"/>
                <a:cs typeface="宋体" panose="02010600030101010101" pitchFamily="2" charset="-122"/>
              </a:rPr>
              <a:t>搜集材料</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阐述科学立法、严格执法、公正司法、全民守法的基本要求。</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3.3 </a:t>
            </a:r>
            <a:r>
              <a:rPr lang="zh-CN" altLang="en-US" sz="2800">
                <a:latin typeface="宋体" panose="02010600030101010101" pitchFamily="2" charset="-122"/>
                <a:ea typeface="宋体" panose="02010600030101010101" pitchFamily="2" charset="-122"/>
                <a:cs typeface="宋体" panose="02010600030101010101" pitchFamily="2" charset="-122"/>
              </a:rPr>
              <a:t>列举事例</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阐明建设法治国家、法治政府、法治社会的意义。</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FAFAFA"/>
        </a:solidFill>
        <a:effectLst/>
      </p:bgPr>
    </p:bg>
    <p:spTree>
      <p:nvGrpSpPr>
        <p:cNvPr id="1" name=""/>
        <p:cNvGrpSpPr/>
        <p:nvPr/>
      </p:nvGrpSpPr>
      <p:grpSpPr>
        <a:xfrm>
          <a:off x="0" y="0"/>
          <a:ext cx="0" cy="0"/>
          <a:chOff x="0" y="0"/>
          <a:chExt cx="0" cy="0"/>
        </a:xfrm>
      </p:grpSpPr>
      <p:grpSp>
        <p:nvGrpSpPr>
          <p:cNvPr id="17" name="组合 16"/>
          <p:cNvGrpSpPr/>
          <p:nvPr/>
        </p:nvGrpSpPr>
        <p:grpSpPr>
          <a:xfrm>
            <a:off x="0" y="0"/>
            <a:ext cx="9015656" cy="5910196"/>
            <a:chOff x="0" y="0"/>
            <a:chExt cx="9015656" cy="5910196"/>
          </a:xfrm>
        </p:grpSpPr>
        <p:grpSp>
          <p:nvGrpSpPr>
            <p:cNvPr id="4" name="组合 3"/>
            <p:cNvGrpSpPr/>
            <p:nvPr/>
          </p:nvGrpSpPr>
          <p:grpSpPr>
            <a:xfrm>
              <a:off x="0" y="0"/>
              <a:ext cx="410444" cy="5910196"/>
              <a:chOff x="0" y="0"/>
              <a:chExt cx="410444" cy="5910196"/>
            </a:xfrm>
          </p:grpSpPr>
          <p:grpSp>
            <p:nvGrpSpPr>
              <p:cNvPr id="5" name="组合 4"/>
              <p:cNvGrpSpPr/>
              <p:nvPr/>
            </p:nvGrpSpPr>
            <p:grpSpPr>
              <a:xfrm>
                <a:off x="0" y="180000"/>
                <a:ext cx="180000" cy="5730196"/>
                <a:chOff x="0" y="180000"/>
                <a:chExt cx="180000" cy="5730196"/>
              </a:xfrm>
              <a:solidFill>
                <a:srgbClr val="887875"/>
              </a:solidFill>
            </p:grpSpPr>
            <p:sp>
              <p:nvSpPr>
                <p:cNvPr id="8" name="矩形 7"/>
                <p:cNvSpPr/>
                <p:nvPr/>
              </p:nvSpPr>
              <p:spPr>
                <a:xfrm rot="5400000">
                  <a:off x="-2685098" y="2865098"/>
                  <a:ext cx="555019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 name="等腰三角形 8"/>
                <p:cNvSpPr/>
                <p:nvPr/>
              </p:nvSpPr>
              <p:spPr>
                <a:xfrm rot="10800000">
                  <a:off x="0" y="5730196"/>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6" name="矩形 5"/>
              <p:cNvSpPr/>
              <p:nvPr/>
            </p:nvSpPr>
            <p:spPr>
              <a:xfrm rot="5400000">
                <a:off x="-1659557" y="1890000"/>
                <a:ext cx="3960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 name="等腰三角形 6"/>
              <p:cNvSpPr/>
              <p:nvPr/>
            </p:nvSpPr>
            <p:spPr>
              <a:xfrm rot="10800000">
                <a:off x="230444" y="3955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10" name="组合 9"/>
            <p:cNvGrpSpPr/>
            <p:nvPr/>
          </p:nvGrpSpPr>
          <p:grpSpPr>
            <a:xfrm>
              <a:off x="0" y="0"/>
              <a:ext cx="9015656" cy="402315"/>
              <a:chOff x="0" y="0"/>
              <a:chExt cx="9015656" cy="402315"/>
            </a:xfrm>
          </p:grpSpPr>
          <p:grpSp>
            <p:nvGrpSpPr>
              <p:cNvPr id="11" name="组合 10"/>
              <p:cNvGrpSpPr/>
              <p:nvPr/>
            </p:nvGrpSpPr>
            <p:grpSpPr>
              <a:xfrm>
                <a:off x="0" y="0"/>
                <a:ext cx="9015656" cy="180000"/>
                <a:chOff x="0" y="0"/>
                <a:chExt cx="9015656" cy="180000"/>
              </a:xfrm>
              <a:solidFill>
                <a:srgbClr val="887875"/>
              </a:solidFill>
            </p:grpSpPr>
            <p:sp>
              <p:nvSpPr>
                <p:cNvPr id="15" name="矩形 14"/>
                <p:cNvSpPr/>
                <p:nvPr/>
              </p:nvSpPr>
              <p:spPr>
                <a:xfrm>
                  <a:off x="0" y="0"/>
                  <a:ext cx="883565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6" name="等腰三角形 15"/>
                <p:cNvSpPr/>
                <p:nvPr/>
              </p:nvSpPr>
              <p:spPr>
                <a:xfrm rot="5400000">
                  <a:off x="8835656" y="0"/>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12" name="组合 11"/>
              <p:cNvGrpSpPr/>
              <p:nvPr/>
            </p:nvGrpSpPr>
            <p:grpSpPr>
              <a:xfrm>
                <a:off x="1" y="222315"/>
                <a:ext cx="7229328" cy="180000"/>
                <a:chOff x="0" y="170600"/>
                <a:chExt cx="7162213" cy="189400"/>
              </a:xfrm>
            </p:grpSpPr>
            <p:sp>
              <p:nvSpPr>
                <p:cNvPr id="13" name="等腰三角形 12"/>
                <p:cNvSpPr/>
                <p:nvPr/>
              </p:nvSpPr>
              <p:spPr>
                <a:xfrm rot="5400000">
                  <a:off x="6982213" y="170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 name="矩形 13"/>
                <p:cNvSpPr/>
                <p:nvPr/>
              </p:nvSpPr>
              <p:spPr>
                <a:xfrm>
                  <a:off x="0" y="180000"/>
                  <a:ext cx="6984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grpSp>
      <p:grpSp>
        <p:nvGrpSpPr>
          <p:cNvPr id="18" name="组合 17"/>
          <p:cNvGrpSpPr/>
          <p:nvPr/>
        </p:nvGrpSpPr>
        <p:grpSpPr>
          <a:xfrm flipH="1" flipV="1">
            <a:off x="3206959" y="1000502"/>
            <a:ext cx="9015656" cy="5910196"/>
            <a:chOff x="0" y="0"/>
            <a:chExt cx="9015656" cy="5910196"/>
          </a:xfrm>
        </p:grpSpPr>
        <p:grpSp>
          <p:nvGrpSpPr>
            <p:cNvPr id="19" name="组合 18"/>
            <p:cNvGrpSpPr/>
            <p:nvPr/>
          </p:nvGrpSpPr>
          <p:grpSpPr>
            <a:xfrm>
              <a:off x="0" y="0"/>
              <a:ext cx="410444" cy="5910196"/>
              <a:chOff x="0" y="0"/>
              <a:chExt cx="410444" cy="5910196"/>
            </a:xfrm>
          </p:grpSpPr>
          <p:grpSp>
            <p:nvGrpSpPr>
              <p:cNvPr id="27" name="组合 26"/>
              <p:cNvGrpSpPr/>
              <p:nvPr/>
            </p:nvGrpSpPr>
            <p:grpSpPr>
              <a:xfrm>
                <a:off x="0" y="180000"/>
                <a:ext cx="180000" cy="5730196"/>
                <a:chOff x="0" y="180000"/>
                <a:chExt cx="180000" cy="5730196"/>
              </a:xfrm>
              <a:solidFill>
                <a:srgbClr val="887875"/>
              </a:solidFill>
            </p:grpSpPr>
            <p:sp>
              <p:nvSpPr>
                <p:cNvPr id="30" name="矩形 29"/>
                <p:cNvSpPr/>
                <p:nvPr/>
              </p:nvSpPr>
              <p:spPr>
                <a:xfrm rot="5400000">
                  <a:off x="-2685098" y="2865098"/>
                  <a:ext cx="555019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1" name="等腰三角形 30"/>
                <p:cNvSpPr/>
                <p:nvPr/>
              </p:nvSpPr>
              <p:spPr>
                <a:xfrm rot="10800000">
                  <a:off x="0" y="5730196"/>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28" name="矩形 27"/>
              <p:cNvSpPr/>
              <p:nvPr/>
            </p:nvSpPr>
            <p:spPr>
              <a:xfrm rot="5400000">
                <a:off x="-1659557" y="1890000"/>
                <a:ext cx="3960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等腰三角形 28"/>
              <p:cNvSpPr/>
              <p:nvPr/>
            </p:nvSpPr>
            <p:spPr>
              <a:xfrm rot="10800000">
                <a:off x="230444" y="3955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20" name="组合 19"/>
            <p:cNvGrpSpPr/>
            <p:nvPr/>
          </p:nvGrpSpPr>
          <p:grpSpPr>
            <a:xfrm>
              <a:off x="0" y="0"/>
              <a:ext cx="9015656" cy="402315"/>
              <a:chOff x="0" y="0"/>
              <a:chExt cx="9015656" cy="402315"/>
            </a:xfrm>
          </p:grpSpPr>
          <p:grpSp>
            <p:nvGrpSpPr>
              <p:cNvPr id="21" name="组合 20"/>
              <p:cNvGrpSpPr/>
              <p:nvPr/>
            </p:nvGrpSpPr>
            <p:grpSpPr>
              <a:xfrm>
                <a:off x="0" y="0"/>
                <a:ext cx="9015656" cy="180000"/>
                <a:chOff x="0" y="0"/>
                <a:chExt cx="9015656" cy="180000"/>
              </a:xfrm>
              <a:solidFill>
                <a:srgbClr val="887875"/>
              </a:solidFill>
            </p:grpSpPr>
            <p:sp>
              <p:nvSpPr>
                <p:cNvPr id="25" name="矩形 24"/>
                <p:cNvSpPr/>
                <p:nvPr/>
              </p:nvSpPr>
              <p:spPr>
                <a:xfrm>
                  <a:off x="0" y="0"/>
                  <a:ext cx="883565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等腰三角形 25"/>
                <p:cNvSpPr/>
                <p:nvPr/>
              </p:nvSpPr>
              <p:spPr>
                <a:xfrm rot="5400000">
                  <a:off x="8835656" y="0"/>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22" name="组合 21"/>
              <p:cNvGrpSpPr/>
              <p:nvPr/>
            </p:nvGrpSpPr>
            <p:grpSpPr>
              <a:xfrm>
                <a:off x="1" y="222315"/>
                <a:ext cx="7229328" cy="180000"/>
                <a:chOff x="0" y="170600"/>
                <a:chExt cx="7162213" cy="189400"/>
              </a:xfrm>
            </p:grpSpPr>
            <p:sp>
              <p:nvSpPr>
                <p:cNvPr id="23" name="等腰三角形 22"/>
                <p:cNvSpPr/>
                <p:nvPr/>
              </p:nvSpPr>
              <p:spPr>
                <a:xfrm rot="5400000">
                  <a:off x="6982213" y="170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4" name="矩形 23"/>
                <p:cNvSpPr/>
                <p:nvPr/>
              </p:nvSpPr>
              <p:spPr>
                <a:xfrm>
                  <a:off x="0" y="180000"/>
                  <a:ext cx="6984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grpSp>
      <p:sp>
        <p:nvSpPr>
          <p:cNvPr id="32" name="椭圆 31"/>
          <p:cNvSpPr/>
          <p:nvPr/>
        </p:nvSpPr>
        <p:spPr>
          <a:xfrm rot="5400000">
            <a:off x="10076620" y="1472283"/>
            <a:ext cx="1046750" cy="1015434"/>
          </a:xfrm>
          <a:prstGeom prst="ellipse">
            <a:avLst/>
          </a:prstGeom>
          <a:pattFill prst="dkDnDiag">
            <a:fgClr>
              <a:srgbClr val="F9E2BD"/>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3" name="椭圆 32"/>
          <p:cNvSpPr/>
          <p:nvPr/>
        </p:nvSpPr>
        <p:spPr>
          <a:xfrm rot="5400000">
            <a:off x="9400214" y="459170"/>
            <a:ext cx="712534" cy="670786"/>
          </a:xfrm>
          <a:prstGeom prst="ellipse">
            <a:avLst/>
          </a:prstGeom>
          <a:pattFill prst="dkDnDiag">
            <a:fgClr>
              <a:srgbClr val="D4E8E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 name="文本框 2"/>
          <p:cNvSpPr txBox="1"/>
          <p:nvPr/>
        </p:nvSpPr>
        <p:spPr>
          <a:xfrm>
            <a:off x="1478915" y="1805305"/>
            <a:ext cx="9265285" cy="2553335"/>
          </a:xfrm>
          <a:prstGeom prst="rect">
            <a:avLst/>
          </a:prstGeom>
          <a:noFill/>
        </p:spPr>
        <p:txBody>
          <a:bodyPr wrap="square" rtlCol="0">
            <a:spAutoFit/>
            <a:scene3d>
              <a:camera prst="orthographicFront"/>
              <a:lightRig rig="threePt" dir="t"/>
            </a:scene3d>
          </a:bodyPr>
          <a:p>
            <a:pPr algn="ctr">
              <a:buClrTx/>
              <a:buSzTx/>
              <a:buNone/>
            </a:pPr>
            <a:r>
              <a:rPr lang="zh-CN" altLang="en-US" sz="8000" b="1">
                <a:solidFill>
                  <a:srgbClr val="00B0F0"/>
                </a:solidFill>
                <a:effectLst>
                  <a:outerShdw blurRad="50800" dist="38100" algn="l" rotWithShape="0">
                    <a:prstClr val="black">
                      <a:alpha val="40000"/>
                    </a:prstClr>
                  </a:outerShdw>
                </a:effectLst>
                <a:latin typeface="黑体" panose="02010609060101010101" charset="-122"/>
                <a:ea typeface="黑体" panose="02010609060101010101" charset="-122"/>
              </a:rPr>
              <a:t>必修 4    </a:t>
            </a:r>
            <a:endParaRPr lang="zh-CN" altLang="en-US" sz="8000" b="1">
              <a:solidFill>
                <a:srgbClr val="00B0F0"/>
              </a:solidFill>
              <a:effectLst>
                <a:outerShdw blurRad="50800" dist="38100" algn="l" rotWithShape="0">
                  <a:prstClr val="black">
                    <a:alpha val="40000"/>
                  </a:prstClr>
                </a:outerShdw>
              </a:effectLst>
              <a:latin typeface="黑体" panose="02010609060101010101" charset="-122"/>
              <a:ea typeface="黑体" panose="02010609060101010101" charset="-122"/>
            </a:endParaRPr>
          </a:p>
          <a:p>
            <a:pPr algn="ctr">
              <a:buClrTx/>
              <a:buSzTx/>
              <a:buNone/>
            </a:pPr>
            <a:r>
              <a:rPr lang="zh-CN" altLang="en-US" sz="8000" b="1">
                <a:solidFill>
                  <a:srgbClr val="00B0F0"/>
                </a:solidFill>
                <a:effectLst>
                  <a:outerShdw blurRad="50800" dist="38100" algn="l" rotWithShape="0">
                    <a:prstClr val="black">
                      <a:alpha val="40000"/>
                    </a:prstClr>
                  </a:outerShdw>
                </a:effectLst>
                <a:latin typeface="黑体" panose="02010609060101010101" charset="-122"/>
                <a:ea typeface="黑体" panose="02010609060101010101" charset="-122"/>
              </a:rPr>
              <a:t>哲学与文化</a:t>
            </a:r>
            <a:endParaRPr lang="zh-CN" altLang="en-US" sz="8000" b="1">
              <a:solidFill>
                <a:srgbClr val="00B0F0"/>
              </a:solidFill>
              <a:effectLst>
                <a:outerShdw blurRad="50800" dist="38100" algn="l" rotWithShape="0">
                  <a:prstClr val="black">
                    <a:alpha val="40000"/>
                  </a:prstClr>
                </a:outerShdw>
              </a:effectLst>
              <a:latin typeface="黑体" panose="02010609060101010101" charset="-122"/>
              <a:ea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1" name="文本框 30"/>
          <p:cNvSpPr txBox="1"/>
          <p:nvPr/>
        </p:nvSpPr>
        <p:spPr>
          <a:xfrm>
            <a:off x="573405" y="527050"/>
            <a:ext cx="10945495" cy="5908040"/>
          </a:xfrm>
          <a:prstGeom prst="rect">
            <a:avLst/>
          </a:prstGeom>
          <a:noFill/>
        </p:spPr>
        <p:txBody>
          <a:bodyPr wrap="square" rtlCol="0">
            <a:noAutofit/>
          </a:bodyPr>
          <a:p>
            <a:pPr indent="770255" algn="just" fontAlgn="auto">
              <a:lnSpc>
                <a:spcPct val="130000"/>
              </a:lnSpc>
              <a:spcBef>
                <a:spcPts val="0"/>
              </a:spcBef>
              <a:spcAft>
                <a:spcPts val="0"/>
              </a:spcAft>
            </a:pPr>
            <a:r>
              <a:rPr lang="en-US" altLang="zh-CN" sz="2800" b="1">
                <a:solidFill>
                  <a:srgbClr val="00B0F0"/>
                </a:solidFill>
                <a:latin typeface="宋体" panose="02010600030101010101" pitchFamily="2" charset="-122"/>
                <a:ea typeface="宋体" panose="02010600030101010101" pitchFamily="2" charset="-122"/>
                <a:cs typeface="宋体" panose="02010600030101010101" pitchFamily="2" charset="-122"/>
              </a:rPr>
              <a:t>1.</a:t>
            </a:r>
            <a:r>
              <a:rPr lang="zh-CN" altLang="en-US" sz="2800" b="1">
                <a:solidFill>
                  <a:srgbClr val="00B0F0"/>
                </a:solidFill>
                <a:latin typeface="宋体" panose="02010600030101010101" pitchFamily="2" charset="-122"/>
                <a:ea typeface="宋体" panose="02010600030101010101" pitchFamily="2" charset="-122"/>
                <a:cs typeface="宋体" panose="02010600030101010101" pitchFamily="2" charset="-122"/>
              </a:rPr>
              <a:t>探索世界与追求真理</a:t>
            </a:r>
            <a:endParaRPr lang="zh-CN" altLang="en-US" sz="2800" b="1">
              <a:solidFill>
                <a:srgbClr val="00B0F0"/>
              </a:solidFill>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1.1 </a:t>
            </a:r>
            <a:r>
              <a:rPr lang="zh-CN" altLang="en-US" sz="2800">
                <a:latin typeface="宋体" panose="02010600030101010101" pitchFamily="2" charset="-122"/>
                <a:ea typeface="宋体" panose="02010600030101010101" pitchFamily="2" charset="-122"/>
                <a:cs typeface="宋体" panose="02010600030101010101" pitchFamily="2" charset="-122"/>
              </a:rPr>
              <a:t>比较哲学思维与日常思维的异同</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理解哲学是时代精神的精华</a:t>
            </a: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阐明马克思主义哲学是科学的世界观和方法论。</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1.2 </a:t>
            </a:r>
            <a:r>
              <a:rPr lang="zh-CN" altLang="en-US" sz="2800">
                <a:latin typeface="宋体" panose="02010600030101010101" pitchFamily="2" charset="-122"/>
                <a:ea typeface="宋体" panose="02010600030101010101" pitchFamily="2" charset="-122"/>
                <a:cs typeface="宋体" panose="02010600030101010101" pitchFamily="2" charset="-122"/>
              </a:rPr>
              <a:t>了解人的实践活动的特性和作用</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理解社会生活的实践本质</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阐明实践是认识的基础</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是检验真理的唯一标准</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阐述认识运动的辩证发展过程。</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1.3 </a:t>
            </a:r>
            <a:r>
              <a:rPr lang="zh-CN" altLang="en-US" sz="2800">
                <a:latin typeface="宋体" panose="02010600030101010101" pitchFamily="2" charset="-122"/>
                <a:ea typeface="宋体" panose="02010600030101010101" pitchFamily="2" charset="-122"/>
                <a:cs typeface="宋体" panose="02010600030101010101" pitchFamily="2" charset="-122"/>
              </a:rPr>
              <a:t>说明思维和存在的关系问题</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阐释世界的统一性在于它的物质性</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表达无神论立场</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表明坚持一切从实际出发、实事求是的态度。</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1.4 </a:t>
            </a:r>
            <a:r>
              <a:rPr lang="zh-CN" altLang="en-US" sz="2800">
                <a:latin typeface="宋体" panose="02010600030101010101" pitchFamily="2" charset="-122"/>
                <a:ea typeface="宋体" panose="02010600030101010101" pitchFamily="2" charset="-122"/>
                <a:cs typeface="宋体" panose="02010600030101010101" pitchFamily="2" charset="-122"/>
              </a:rPr>
              <a:t>描述世界是普遍联系、永恒运动的</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领会全面地、发展地看问题的意义</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学会运用矛盾分析法观察和处理问题。</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1" name="文本框 30"/>
          <p:cNvSpPr txBox="1"/>
          <p:nvPr/>
        </p:nvSpPr>
        <p:spPr>
          <a:xfrm>
            <a:off x="1240790" y="924560"/>
            <a:ext cx="10037445" cy="4354195"/>
          </a:xfrm>
          <a:prstGeom prst="rect">
            <a:avLst/>
          </a:prstGeom>
          <a:noFill/>
        </p:spPr>
        <p:txBody>
          <a:bodyPr wrap="square" rtlCol="0">
            <a:noAutofit/>
          </a:bodyPr>
          <a:p>
            <a:pPr indent="770255" algn="just" fontAlgn="auto">
              <a:lnSpc>
                <a:spcPct val="130000"/>
              </a:lnSpc>
              <a:spcBef>
                <a:spcPts val="0"/>
              </a:spcBef>
              <a:spcAft>
                <a:spcPts val="0"/>
              </a:spcAft>
            </a:pPr>
            <a:r>
              <a:rPr lang="en-US" altLang="zh-CN" sz="2800" b="1">
                <a:solidFill>
                  <a:srgbClr val="00B0F0"/>
                </a:solidFill>
                <a:latin typeface="宋体" panose="02010600030101010101" pitchFamily="2" charset="-122"/>
                <a:ea typeface="宋体" panose="02010600030101010101" pitchFamily="2" charset="-122"/>
                <a:cs typeface="宋体" panose="02010600030101010101" pitchFamily="2" charset="-122"/>
              </a:rPr>
              <a:t>2.</a:t>
            </a:r>
            <a:r>
              <a:rPr lang="zh-CN" altLang="en-US" sz="2800" b="1">
                <a:solidFill>
                  <a:srgbClr val="00B0F0"/>
                </a:solidFill>
                <a:latin typeface="宋体" panose="02010600030101010101" pitchFamily="2" charset="-122"/>
                <a:ea typeface="宋体" panose="02010600030101010101" pitchFamily="2" charset="-122"/>
                <a:cs typeface="宋体" panose="02010600030101010101" pitchFamily="2" charset="-122"/>
              </a:rPr>
              <a:t>认识社会与价值选择</a:t>
            </a:r>
            <a:endParaRPr lang="zh-CN" altLang="en-US" sz="2800" b="1">
              <a:solidFill>
                <a:srgbClr val="00B0F0"/>
              </a:solidFill>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2.1 </a:t>
            </a:r>
            <a:r>
              <a:rPr lang="zh-CN" altLang="en-US" sz="2800">
                <a:latin typeface="宋体" panose="02010600030101010101" pitchFamily="2" charset="-122"/>
                <a:ea typeface="宋体" panose="02010600030101010101" pitchFamily="2" charset="-122"/>
                <a:cs typeface="宋体" panose="02010600030101010101" pitchFamily="2" charset="-122"/>
              </a:rPr>
              <a:t>领悟社会存在决定社会意识</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理解价值观的形成与时代和环境密切相关</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解析价值观差异与冲突产生的社会根源</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能够进行合理的价值判断和行为选择。</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2.2 </a:t>
            </a:r>
            <a:r>
              <a:rPr lang="zh-CN" altLang="en-US" sz="2800">
                <a:latin typeface="宋体" panose="02010600030101010101" pitchFamily="2" charset="-122"/>
                <a:ea typeface="宋体" panose="02010600030101010101" pitchFamily="2" charset="-122"/>
                <a:cs typeface="宋体" panose="02010600030101010101" pitchFamily="2" charset="-122"/>
              </a:rPr>
              <a:t>理解价值观对人们行为的导向作用</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探寻实现人生价值的条件和途径</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践行社会主义核心价值观。</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1" name="文本框 30"/>
          <p:cNvSpPr txBox="1"/>
          <p:nvPr/>
        </p:nvSpPr>
        <p:spPr>
          <a:xfrm>
            <a:off x="722630" y="1055370"/>
            <a:ext cx="10746105" cy="4559935"/>
          </a:xfrm>
          <a:prstGeom prst="rect">
            <a:avLst/>
          </a:prstGeom>
          <a:noFill/>
        </p:spPr>
        <p:txBody>
          <a:bodyPr wrap="square" rtlCol="0">
            <a:noAutofit/>
          </a:bodyPr>
          <a:p>
            <a:pPr indent="770255" algn="just" fontAlgn="auto">
              <a:lnSpc>
                <a:spcPct val="130000"/>
              </a:lnSpc>
              <a:spcBef>
                <a:spcPts val="0"/>
              </a:spcBef>
              <a:spcAft>
                <a:spcPts val="0"/>
              </a:spcAft>
            </a:pPr>
            <a:r>
              <a:rPr lang="en-US" altLang="zh-CN" sz="2800" b="1">
                <a:solidFill>
                  <a:srgbClr val="00B0F0"/>
                </a:solidFill>
                <a:latin typeface="宋体" panose="02010600030101010101" pitchFamily="2" charset="-122"/>
                <a:ea typeface="宋体" panose="02010600030101010101" pitchFamily="2" charset="-122"/>
                <a:cs typeface="宋体" panose="02010600030101010101" pitchFamily="2" charset="-122"/>
              </a:rPr>
              <a:t>3.</a:t>
            </a:r>
            <a:r>
              <a:rPr lang="zh-CN" altLang="en-US" sz="2800" b="1">
                <a:solidFill>
                  <a:srgbClr val="00B0F0"/>
                </a:solidFill>
                <a:latin typeface="宋体" panose="02010600030101010101" pitchFamily="2" charset="-122"/>
                <a:ea typeface="宋体" panose="02010600030101010101" pitchFamily="2" charset="-122"/>
                <a:cs typeface="宋体" panose="02010600030101010101" pitchFamily="2" charset="-122"/>
              </a:rPr>
              <a:t>文化传承与文化创新</a:t>
            </a:r>
            <a:endParaRPr lang="zh-CN" altLang="en-US" sz="2800" b="1">
              <a:solidFill>
                <a:srgbClr val="00B0F0"/>
              </a:solidFill>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3.1 </a:t>
            </a:r>
            <a:r>
              <a:rPr lang="zh-CN" altLang="en-US" sz="2800">
                <a:latin typeface="宋体" panose="02010600030101010101" pitchFamily="2" charset="-122"/>
                <a:ea typeface="宋体" panose="02010600030101010101" pitchFamily="2" charset="-122"/>
                <a:cs typeface="宋体" panose="02010600030101010101" pitchFamily="2" charset="-122"/>
              </a:rPr>
              <a:t>辩证地看待传统文化</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领会对中华优秀传统文化进行创造性转化、创新性发展的重要意义</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弘扬民族精神。</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3.2 </a:t>
            </a:r>
            <a:r>
              <a:rPr lang="zh-CN" altLang="en-US" sz="2800">
                <a:latin typeface="宋体" panose="02010600030101010101" pitchFamily="2" charset="-122"/>
                <a:ea typeface="宋体" panose="02010600030101010101" pitchFamily="2" charset="-122"/>
                <a:cs typeface="宋体" panose="02010600030101010101" pitchFamily="2" charset="-122"/>
              </a:rPr>
              <a:t>感悟世界文化的多样性</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理解文化多样性的价值</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明确文化交流互鉴的途径和意义。</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3.3 </a:t>
            </a:r>
            <a:r>
              <a:rPr lang="zh-CN" altLang="en-US" sz="2800">
                <a:latin typeface="宋体" panose="02010600030101010101" pitchFamily="2" charset="-122"/>
                <a:ea typeface="宋体" panose="02010600030101010101" pitchFamily="2" charset="-122"/>
                <a:cs typeface="宋体" panose="02010600030101010101" pitchFamily="2" charset="-122"/>
              </a:rPr>
              <a:t>辨识各种文化现象</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领悟优秀文化作品的影响力和感召力</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展示中国特色社会主义文化自信。</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flipV="1">
            <a:off x="10803253" y="432348"/>
            <a:ext cx="901700" cy="901700"/>
            <a:chOff x="7683500" y="3387873"/>
            <a:chExt cx="1079500" cy="1079500"/>
          </a:xfrm>
        </p:grpSpPr>
        <p:cxnSp>
          <p:nvCxnSpPr>
            <p:cNvPr id="12" name="直接连接符 11"/>
            <p:cNvCxnSpPr/>
            <p:nvPr/>
          </p:nvCxnSpPr>
          <p:spPr>
            <a:xfrm>
              <a:off x="7683500" y="4218485"/>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16" name="组合 15"/>
          <p:cNvGrpSpPr/>
          <p:nvPr/>
        </p:nvGrpSpPr>
        <p:grpSpPr>
          <a:xfrm>
            <a:off x="-583832" y="-470319"/>
            <a:ext cx="4208793" cy="4122855"/>
            <a:chOff x="-444096" y="-90212"/>
            <a:chExt cx="4208793" cy="4122855"/>
          </a:xfrm>
        </p:grpSpPr>
        <p:sp>
          <p:nvSpPr>
            <p:cNvPr id="2" name="椭圆 1"/>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 name="椭圆 2"/>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 name="椭圆 3"/>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 name="椭圆 4"/>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 name="椭圆 5"/>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 name="椭圆 6"/>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5" name="椭圆 14"/>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17" name="组合 16"/>
          <p:cNvGrpSpPr/>
          <p:nvPr/>
        </p:nvGrpSpPr>
        <p:grpSpPr>
          <a:xfrm rot="10256978">
            <a:off x="8732310" y="3516639"/>
            <a:ext cx="4208793" cy="4122855"/>
            <a:chOff x="-444096" y="-90212"/>
            <a:chExt cx="4208793" cy="4122855"/>
          </a:xfrm>
        </p:grpSpPr>
        <p:sp>
          <p:nvSpPr>
            <p:cNvPr id="18" name="椭圆 17"/>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9" name="椭圆 18"/>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0" name="椭圆 19"/>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1" name="椭圆 20"/>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2" name="椭圆 21"/>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3" name="椭圆 22"/>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4" name="椭圆 23"/>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25" name="组合 24"/>
          <p:cNvGrpSpPr/>
          <p:nvPr/>
        </p:nvGrpSpPr>
        <p:grpSpPr>
          <a:xfrm rot="10800000" flipV="1">
            <a:off x="410373" y="5683308"/>
            <a:ext cx="901700" cy="901700"/>
            <a:chOff x="7683500" y="3387873"/>
            <a:chExt cx="1079500" cy="1079500"/>
          </a:xfrm>
        </p:grpSpPr>
        <p:cxnSp>
          <p:nvCxnSpPr>
            <p:cNvPr id="26" name="直接连接符 25"/>
            <p:cNvCxnSpPr/>
            <p:nvPr/>
          </p:nvCxnSpPr>
          <p:spPr>
            <a:xfrm>
              <a:off x="7683500" y="4218485"/>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sp>
        <p:nvSpPr>
          <p:cNvPr id="11" name="文本框 10"/>
          <p:cNvSpPr txBox="1"/>
          <p:nvPr/>
        </p:nvSpPr>
        <p:spPr>
          <a:xfrm>
            <a:off x="527685" y="806450"/>
            <a:ext cx="11135995" cy="521970"/>
          </a:xfrm>
          <a:prstGeom prst="rect">
            <a:avLst/>
          </a:prstGeom>
          <a:noFill/>
        </p:spPr>
        <p:txBody>
          <a:bodyPr wrap="square" rtlCol="0">
            <a:spAutoFit/>
          </a:bodyPr>
          <a:p>
            <a:pPr algn="ctr"/>
            <a:r>
              <a:rPr lang="en-US" altLang="zh-CN" sz="2800">
                <a:latin typeface="黑体" panose="02010609060101010101" charset="-122"/>
                <a:ea typeface="黑体" panose="02010609060101010101" charset="-122"/>
                <a:cs typeface="黑体" panose="02010609060101010101" charset="-122"/>
              </a:rPr>
              <a:t>2026 </a:t>
            </a:r>
            <a:r>
              <a:rPr lang="zh-CN" altLang="en-US" sz="2800">
                <a:latin typeface="黑体" panose="02010609060101010101" charset="-122"/>
                <a:ea typeface="黑体" panose="02010609060101010101" charset="-122"/>
                <a:cs typeface="黑体" panose="02010609060101010101" charset="-122"/>
              </a:rPr>
              <a:t>学考金典</a:t>
            </a:r>
            <a:r>
              <a:rPr lang="en-US" altLang="zh-CN" sz="2800">
                <a:latin typeface="黑体" panose="02010609060101010101" charset="-122"/>
                <a:ea typeface="黑体" panose="02010609060101010101" charset="-122"/>
                <a:cs typeface="黑体" panose="02010609060101010101" charset="-122"/>
              </a:rPr>
              <a:t>·</a:t>
            </a:r>
            <a:r>
              <a:rPr lang="zh-CN" altLang="en-US" sz="2800">
                <a:latin typeface="黑体" panose="02010609060101010101" charset="-122"/>
                <a:ea typeface="黑体" panose="02010609060101010101" charset="-122"/>
                <a:cs typeface="黑体" panose="02010609060101010101" charset="-122"/>
              </a:rPr>
              <a:t>广西普通高中学业水平考试训练指导</a:t>
            </a:r>
            <a:r>
              <a:rPr lang="en-US" altLang="zh-CN" sz="2800">
                <a:latin typeface="黑体" panose="02010609060101010101" charset="-122"/>
                <a:ea typeface="黑体" panose="02010609060101010101" charset="-122"/>
                <a:cs typeface="黑体" panose="02010609060101010101" charset="-122"/>
              </a:rPr>
              <a:t>·</a:t>
            </a:r>
            <a:r>
              <a:rPr lang="zh-CN" altLang="en-US" sz="2800">
                <a:latin typeface="黑体" panose="02010609060101010101" charset="-122"/>
                <a:ea typeface="黑体" panose="02010609060101010101" charset="-122"/>
                <a:cs typeface="黑体" panose="02010609060101010101" charset="-122"/>
              </a:rPr>
              <a:t>思想政治</a:t>
            </a:r>
            <a:r>
              <a:rPr lang="zh-CN" altLang="en-US" sz="2800">
                <a:latin typeface="黑体" panose="02010609060101010101" charset="-122"/>
                <a:ea typeface="黑体" panose="02010609060101010101" charset="-122"/>
                <a:cs typeface="黑体" panose="02010609060101010101" charset="-122"/>
              </a:rPr>
              <a:t>课件</a:t>
            </a:r>
            <a:endParaRPr lang="zh-CN" altLang="en-US" sz="2800">
              <a:latin typeface="黑体" panose="02010609060101010101" charset="-122"/>
              <a:ea typeface="黑体" panose="02010609060101010101" charset="-122"/>
              <a:cs typeface="黑体" panose="02010609060101010101" charset="-122"/>
            </a:endParaRPr>
          </a:p>
        </p:txBody>
      </p:sp>
      <p:pic>
        <p:nvPicPr>
          <p:cNvPr id="30" name="图片 29" descr="阴影"/>
          <p:cNvPicPr>
            <a:picLocks noChangeAspect="1"/>
          </p:cNvPicPr>
          <p:nvPr/>
        </p:nvPicPr>
        <p:blipFill>
          <a:blip r:embed="rId1"/>
          <a:stretch>
            <a:fillRect/>
          </a:stretch>
        </p:blipFill>
        <p:spPr>
          <a:xfrm>
            <a:off x="2466340" y="2287270"/>
            <a:ext cx="7280910" cy="3395980"/>
          </a:xfrm>
          <a:prstGeom prst="rect">
            <a:avLst/>
          </a:prstGeom>
        </p:spPr>
      </p:pic>
      <p:sp>
        <p:nvSpPr>
          <p:cNvPr id="9" name="矩形 8"/>
          <p:cNvSpPr/>
          <p:nvPr/>
        </p:nvSpPr>
        <p:spPr>
          <a:xfrm>
            <a:off x="3045460" y="2883535"/>
            <a:ext cx="6190615" cy="1568450"/>
          </a:xfrm>
          <a:prstGeom prst="rect">
            <a:avLst/>
          </a:prstGeom>
        </p:spPr>
        <p:txBody>
          <a:bodyPr wrap="square">
            <a:spAutoFit/>
          </a:bodyPr>
          <a:lstStyle/>
          <a:p>
            <a:pPr algn="dist"/>
            <a:r>
              <a:rPr lang="zh-CN" altLang="en-US" sz="9600" b="1" dirty="0">
                <a:solidFill>
                  <a:schemeClr val="tx1">
                    <a:lumMod val="85000"/>
                    <a:lumOff val="15000"/>
                  </a:schemeClr>
                </a:solidFill>
                <a:latin typeface="黑体" panose="02010609060101010101" charset="-122"/>
                <a:ea typeface="黑体" panose="02010609060101010101" charset="-122"/>
                <a:sym typeface="微软雅黑" panose="020B0503020204020204" pitchFamily="34" charset="-122"/>
              </a:rPr>
              <a:t>本课结束</a:t>
            </a:r>
            <a:endParaRPr lang="zh-CN" altLang="en-US" sz="9600" b="1" dirty="0">
              <a:solidFill>
                <a:schemeClr val="tx1">
                  <a:lumMod val="85000"/>
                  <a:lumOff val="15000"/>
                </a:schemeClr>
              </a:solidFill>
              <a:latin typeface="黑体" panose="02010609060101010101" charset="-122"/>
              <a:ea typeface="黑体" panose="02010609060101010101"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a:off x="0" y="0"/>
            <a:ext cx="9015656" cy="5910196"/>
            <a:chOff x="0" y="0"/>
            <a:chExt cx="9015656" cy="5910196"/>
          </a:xfrm>
        </p:grpSpPr>
        <p:grpSp>
          <p:nvGrpSpPr>
            <p:cNvPr id="4" name="组合 3"/>
            <p:cNvGrpSpPr/>
            <p:nvPr/>
          </p:nvGrpSpPr>
          <p:grpSpPr>
            <a:xfrm>
              <a:off x="0" y="0"/>
              <a:ext cx="410444" cy="5910196"/>
              <a:chOff x="0" y="0"/>
              <a:chExt cx="410444" cy="5910196"/>
            </a:xfrm>
          </p:grpSpPr>
          <p:grpSp>
            <p:nvGrpSpPr>
              <p:cNvPr id="5" name="组合 4"/>
              <p:cNvGrpSpPr/>
              <p:nvPr/>
            </p:nvGrpSpPr>
            <p:grpSpPr>
              <a:xfrm>
                <a:off x="0" y="180000"/>
                <a:ext cx="180000" cy="5730196"/>
                <a:chOff x="0" y="180000"/>
                <a:chExt cx="180000" cy="5730196"/>
              </a:xfrm>
              <a:solidFill>
                <a:srgbClr val="887875"/>
              </a:solidFill>
            </p:grpSpPr>
            <p:sp>
              <p:nvSpPr>
                <p:cNvPr id="8" name="矩形 7"/>
                <p:cNvSpPr/>
                <p:nvPr/>
              </p:nvSpPr>
              <p:spPr>
                <a:xfrm rot="5400000">
                  <a:off x="-2685098" y="2865098"/>
                  <a:ext cx="555019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 name="等腰三角形 8"/>
                <p:cNvSpPr/>
                <p:nvPr/>
              </p:nvSpPr>
              <p:spPr>
                <a:xfrm rot="10800000">
                  <a:off x="0" y="5730196"/>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6" name="矩形 5"/>
              <p:cNvSpPr/>
              <p:nvPr/>
            </p:nvSpPr>
            <p:spPr>
              <a:xfrm rot="5400000">
                <a:off x="-1659557" y="1890000"/>
                <a:ext cx="3960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 name="等腰三角形 6"/>
              <p:cNvSpPr/>
              <p:nvPr/>
            </p:nvSpPr>
            <p:spPr>
              <a:xfrm rot="10800000">
                <a:off x="230444" y="3955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10" name="组合 9"/>
            <p:cNvGrpSpPr/>
            <p:nvPr/>
          </p:nvGrpSpPr>
          <p:grpSpPr>
            <a:xfrm>
              <a:off x="0" y="0"/>
              <a:ext cx="9015656" cy="402315"/>
              <a:chOff x="0" y="0"/>
              <a:chExt cx="9015656" cy="402315"/>
            </a:xfrm>
          </p:grpSpPr>
          <p:grpSp>
            <p:nvGrpSpPr>
              <p:cNvPr id="11" name="组合 10"/>
              <p:cNvGrpSpPr/>
              <p:nvPr/>
            </p:nvGrpSpPr>
            <p:grpSpPr>
              <a:xfrm>
                <a:off x="0" y="0"/>
                <a:ext cx="9015656" cy="180000"/>
                <a:chOff x="0" y="0"/>
                <a:chExt cx="9015656" cy="180000"/>
              </a:xfrm>
              <a:solidFill>
                <a:srgbClr val="887875"/>
              </a:solidFill>
            </p:grpSpPr>
            <p:sp>
              <p:nvSpPr>
                <p:cNvPr id="15" name="矩形 14"/>
                <p:cNvSpPr/>
                <p:nvPr/>
              </p:nvSpPr>
              <p:spPr>
                <a:xfrm>
                  <a:off x="0" y="0"/>
                  <a:ext cx="883565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6" name="等腰三角形 15"/>
                <p:cNvSpPr/>
                <p:nvPr/>
              </p:nvSpPr>
              <p:spPr>
                <a:xfrm rot="5400000">
                  <a:off x="8835656" y="0"/>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12" name="组合 11"/>
              <p:cNvGrpSpPr/>
              <p:nvPr/>
            </p:nvGrpSpPr>
            <p:grpSpPr>
              <a:xfrm>
                <a:off x="1" y="222315"/>
                <a:ext cx="7229328" cy="180000"/>
                <a:chOff x="0" y="170600"/>
                <a:chExt cx="7162213" cy="189400"/>
              </a:xfrm>
            </p:grpSpPr>
            <p:sp>
              <p:nvSpPr>
                <p:cNvPr id="13" name="等腰三角形 12"/>
                <p:cNvSpPr/>
                <p:nvPr/>
              </p:nvSpPr>
              <p:spPr>
                <a:xfrm rot="5400000">
                  <a:off x="6982213" y="170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 name="矩形 13"/>
                <p:cNvSpPr/>
                <p:nvPr/>
              </p:nvSpPr>
              <p:spPr>
                <a:xfrm>
                  <a:off x="0" y="180000"/>
                  <a:ext cx="6984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grpSp>
      <p:grpSp>
        <p:nvGrpSpPr>
          <p:cNvPr id="18" name="组合 17"/>
          <p:cNvGrpSpPr/>
          <p:nvPr/>
        </p:nvGrpSpPr>
        <p:grpSpPr>
          <a:xfrm flipH="1" flipV="1">
            <a:off x="3206959" y="1000502"/>
            <a:ext cx="9015656" cy="5910196"/>
            <a:chOff x="0" y="0"/>
            <a:chExt cx="9015656" cy="5910196"/>
          </a:xfrm>
        </p:grpSpPr>
        <p:grpSp>
          <p:nvGrpSpPr>
            <p:cNvPr id="19" name="组合 18"/>
            <p:cNvGrpSpPr/>
            <p:nvPr/>
          </p:nvGrpSpPr>
          <p:grpSpPr>
            <a:xfrm>
              <a:off x="0" y="0"/>
              <a:ext cx="410444" cy="5910196"/>
              <a:chOff x="0" y="0"/>
              <a:chExt cx="410444" cy="5910196"/>
            </a:xfrm>
          </p:grpSpPr>
          <p:grpSp>
            <p:nvGrpSpPr>
              <p:cNvPr id="27" name="组合 26"/>
              <p:cNvGrpSpPr/>
              <p:nvPr/>
            </p:nvGrpSpPr>
            <p:grpSpPr>
              <a:xfrm>
                <a:off x="0" y="180000"/>
                <a:ext cx="180000" cy="5730196"/>
                <a:chOff x="0" y="180000"/>
                <a:chExt cx="180000" cy="5730196"/>
              </a:xfrm>
              <a:solidFill>
                <a:srgbClr val="887875"/>
              </a:solidFill>
            </p:grpSpPr>
            <p:sp>
              <p:nvSpPr>
                <p:cNvPr id="30" name="矩形 29"/>
                <p:cNvSpPr/>
                <p:nvPr/>
              </p:nvSpPr>
              <p:spPr>
                <a:xfrm rot="5400000">
                  <a:off x="-2685098" y="2865098"/>
                  <a:ext cx="555019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1" name="等腰三角形 30"/>
                <p:cNvSpPr/>
                <p:nvPr/>
              </p:nvSpPr>
              <p:spPr>
                <a:xfrm rot="10800000">
                  <a:off x="0" y="5730196"/>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28" name="矩形 27"/>
              <p:cNvSpPr/>
              <p:nvPr/>
            </p:nvSpPr>
            <p:spPr>
              <a:xfrm rot="5400000">
                <a:off x="-1659557" y="1890000"/>
                <a:ext cx="3960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等腰三角形 28"/>
              <p:cNvSpPr/>
              <p:nvPr/>
            </p:nvSpPr>
            <p:spPr>
              <a:xfrm rot="10800000">
                <a:off x="230444" y="3955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20" name="组合 19"/>
            <p:cNvGrpSpPr/>
            <p:nvPr/>
          </p:nvGrpSpPr>
          <p:grpSpPr>
            <a:xfrm>
              <a:off x="0" y="0"/>
              <a:ext cx="9015656" cy="402315"/>
              <a:chOff x="0" y="0"/>
              <a:chExt cx="9015656" cy="402315"/>
            </a:xfrm>
          </p:grpSpPr>
          <p:grpSp>
            <p:nvGrpSpPr>
              <p:cNvPr id="21" name="组合 20"/>
              <p:cNvGrpSpPr/>
              <p:nvPr/>
            </p:nvGrpSpPr>
            <p:grpSpPr>
              <a:xfrm>
                <a:off x="0" y="0"/>
                <a:ext cx="9015656" cy="180000"/>
                <a:chOff x="0" y="0"/>
                <a:chExt cx="9015656" cy="180000"/>
              </a:xfrm>
              <a:solidFill>
                <a:srgbClr val="887875"/>
              </a:solidFill>
            </p:grpSpPr>
            <p:sp>
              <p:nvSpPr>
                <p:cNvPr id="25" name="矩形 24"/>
                <p:cNvSpPr/>
                <p:nvPr/>
              </p:nvSpPr>
              <p:spPr>
                <a:xfrm>
                  <a:off x="0" y="0"/>
                  <a:ext cx="883565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等腰三角形 25"/>
                <p:cNvSpPr/>
                <p:nvPr/>
              </p:nvSpPr>
              <p:spPr>
                <a:xfrm rot="5400000">
                  <a:off x="8835656" y="0"/>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22" name="组合 21"/>
              <p:cNvGrpSpPr/>
              <p:nvPr/>
            </p:nvGrpSpPr>
            <p:grpSpPr>
              <a:xfrm>
                <a:off x="1" y="222315"/>
                <a:ext cx="7229328" cy="180000"/>
                <a:chOff x="0" y="170600"/>
                <a:chExt cx="7162213" cy="189400"/>
              </a:xfrm>
            </p:grpSpPr>
            <p:sp>
              <p:nvSpPr>
                <p:cNvPr id="23" name="等腰三角形 22"/>
                <p:cNvSpPr/>
                <p:nvPr/>
              </p:nvSpPr>
              <p:spPr>
                <a:xfrm rot="5400000">
                  <a:off x="6982213" y="170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4" name="矩形 23"/>
                <p:cNvSpPr/>
                <p:nvPr/>
              </p:nvSpPr>
              <p:spPr>
                <a:xfrm>
                  <a:off x="0" y="180000"/>
                  <a:ext cx="6984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grpSp>
      <p:sp>
        <p:nvSpPr>
          <p:cNvPr id="32" name="椭圆 31"/>
          <p:cNvSpPr/>
          <p:nvPr/>
        </p:nvSpPr>
        <p:spPr>
          <a:xfrm rot="5400000">
            <a:off x="10151550" y="1472283"/>
            <a:ext cx="1046750" cy="1015434"/>
          </a:xfrm>
          <a:prstGeom prst="ellipse">
            <a:avLst/>
          </a:prstGeom>
          <a:pattFill prst="dkDnDiag">
            <a:fgClr>
              <a:srgbClr val="F9E2BD"/>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3" name="椭圆 32"/>
          <p:cNvSpPr/>
          <p:nvPr/>
        </p:nvSpPr>
        <p:spPr>
          <a:xfrm rot="5400000">
            <a:off x="9400214" y="459170"/>
            <a:ext cx="712534" cy="670786"/>
          </a:xfrm>
          <a:prstGeom prst="ellipse">
            <a:avLst/>
          </a:prstGeom>
          <a:pattFill prst="dkDnDiag">
            <a:fgClr>
              <a:srgbClr val="D4E8E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 name="矩形 5"/>
          <p:cNvSpPr/>
          <p:nvPr/>
        </p:nvSpPr>
        <p:spPr>
          <a:xfrm>
            <a:off x="1484630" y="1183005"/>
            <a:ext cx="9378950" cy="4817745"/>
          </a:xfrm>
          <a:custGeom>
            <a:avLst/>
            <a:gdLst>
              <a:gd name="connsiteX0" fmla="*/ 0 w 11753845"/>
              <a:gd name="connsiteY0" fmla="*/ 0 h 6381750"/>
              <a:gd name="connsiteX1" fmla="*/ 11753845 w 11753845"/>
              <a:gd name="connsiteY1" fmla="*/ 0 h 6381750"/>
              <a:gd name="connsiteX2" fmla="*/ 11753845 w 11753845"/>
              <a:gd name="connsiteY2" fmla="*/ 6381750 h 6381750"/>
              <a:gd name="connsiteX3" fmla="*/ 0 w 11753845"/>
              <a:gd name="connsiteY3" fmla="*/ 6381750 h 6381750"/>
              <a:gd name="connsiteX4" fmla="*/ 0 w 11753845"/>
              <a:gd name="connsiteY4" fmla="*/ 0 h 63817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753845" h="6381750" fill="none" extrusionOk="0">
                <a:moveTo>
                  <a:pt x="0" y="0"/>
                </a:moveTo>
                <a:cubicBezTo>
                  <a:pt x="3183110" y="-104054"/>
                  <a:pt x="8258642" y="-119396"/>
                  <a:pt x="11753845" y="0"/>
                </a:cubicBezTo>
                <a:cubicBezTo>
                  <a:pt x="11725960" y="2662940"/>
                  <a:pt x="11587146" y="3497919"/>
                  <a:pt x="11753845" y="6381750"/>
                </a:cubicBezTo>
                <a:cubicBezTo>
                  <a:pt x="10179394" y="6524103"/>
                  <a:pt x="5192149" y="6412549"/>
                  <a:pt x="0" y="6381750"/>
                </a:cubicBezTo>
                <a:cubicBezTo>
                  <a:pt x="-79383" y="4311867"/>
                  <a:pt x="134796" y="2744656"/>
                  <a:pt x="0" y="0"/>
                </a:cubicBezTo>
                <a:close/>
              </a:path>
              <a:path w="11753845" h="6381750" stroke="0" extrusionOk="0">
                <a:moveTo>
                  <a:pt x="0" y="0"/>
                </a:moveTo>
                <a:cubicBezTo>
                  <a:pt x="2957728" y="132734"/>
                  <a:pt x="7515203" y="-84803"/>
                  <a:pt x="11753845" y="0"/>
                </a:cubicBezTo>
                <a:cubicBezTo>
                  <a:pt x="11585469" y="1605334"/>
                  <a:pt x="11788918" y="5258562"/>
                  <a:pt x="11753845" y="6381750"/>
                </a:cubicBezTo>
                <a:cubicBezTo>
                  <a:pt x="10174487" y="6442052"/>
                  <a:pt x="2921945" y="6236068"/>
                  <a:pt x="0" y="6381750"/>
                </a:cubicBezTo>
                <a:cubicBezTo>
                  <a:pt x="-80667" y="3260684"/>
                  <a:pt x="-56701" y="3069181"/>
                  <a:pt x="0" y="0"/>
                </a:cubicBezTo>
                <a:close/>
              </a:path>
            </a:pathLst>
          </a:custGeom>
          <a:solidFill>
            <a:srgbClr val="F4C57A"/>
          </a:solidFill>
          <a:ln w="28575">
            <a:solidFill>
              <a:srgbClr val="887875"/>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rgbClr val="F4C57A"/>
              </a:solidFill>
            </a:endParaRPr>
          </a:p>
        </p:txBody>
      </p:sp>
      <p:sp>
        <p:nvSpPr>
          <p:cNvPr id="3" name="文本框 2"/>
          <p:cNvSpPr txBox="1"/>
          <p:nvPr/>
        </p:nvSpPr>
        <p:spPr>
          <a:xfrm>
            <a:off x="5048250" y="1583055"/>
            <a:ext cx="2126615" cy="645160"/>
          </a:xfrm>
          <a:prstGeom prst="rect">
            <a:avLst/>
          </a:prstGeom>
          <a:noFill/>
        </p:spPr>
        <p:txBody>
          <a:bodyPr wrap="square" rtlCol="0">
            <a:spAutoFit/>
          </a:bodyPr>
          <a:p>
            <a:pPr algn="l"/>
            <a:r>
              <a:rPr lang="zh-CN" altLang="en-US" sz="3600" b="1">
                <a:sym typeface="+mn-ea"/>
              </a:rPr>
              <a:t>版权声明</a:t>
            </a:r>
            <a:endParaRPr lang="zh-CN" altLang="en-US" sz="3600" b="1">
              <a:solidFill>
                <a:srgbClr val="0091DC"/>
              </a:solidFill>
              <a:sym typeface="+mn-ea"/>
            </a:endParaRPr>
          </a:p>
        </p:txBody>
      </p:sp>
      <p:pic>
        <p:nvPicPr>
          <p:cNvPr id="36" name="图片 35" descr="形状, 箭头&#10;&#10;描述已自动生成"/>
          <p:cNvPicPr>
            <a:picLocks noChangeAspect="1"/>
          </p:cNvPicPr>
          <p:nvPr/>
        </p:nvPicPr>
        <p:blipFill>
          <a:blip r:embed="rId1">
            <a:extLst>
              <a:ext uri="{28A0092B-C50C-407E-A947-70E740481C1C}">
                <a14:useLocalDpi xmlns:a14="http://schemas.microsoft.com/office/drawing/2010/main" val="0"/>
              </a:ext>
            </a:extLst>
          </a:blip>
          <a:srcRect r="37631" b="54817"/>
          <a:stretch>
            <a:fillRect/>
          </a:stretch>
        </p:blipFill>
        <p:spPr>
          <a:xfrm rot="20311036">
            <a:off x="708660" y="118110"/>
            <a:ext cx="2614295" cy="2038350"/>
          </a:xfrm>
          <a:custGeom>
            <a:avLst/>
            <a:gdLst>
              <a:gd name="connsiteX0" fmla="*/ 197951 w 2213875"/>
              <a:gd name="connsiteY0" fmla="*/ 0 h 1603841"/>
              <a:gd name="connsiteX1" fmla="*/ 2213875 w 2213875"/>
              <a:gd name="connsiteY1" fmla="*/ 352860 h 1603841"/>
              <a:gd name="connsiteX2" fmla="*/ 1994909 w 2213875"/>
              <a:gd name="connsiteY2" fmla="*/ 1603841 h 1603841"/>
              <a:gd name="connsiteX3" fmla="*/ 0 w 2213875"/>
              <a:gd name="connsiteY3" fmla="*/ 1254660 h 1603841"/>
              <a:gd name="connsiteX4" fmla="*/ 0 w 2213875"/>
              <a:gd name="connsiteY4" fmla="*/ 0 h 16038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13875" h="1603841">
                <a:moveTo>
                  <a:pt x="197951" y="0"/>
                </a:moveTo>
                <a:lnTo>
                  <a:pt x="2213875" y="352860"/>
                </a:lnTo>
                <a:lnTo>
                  <a:pt x="1994909" y="1603841"/>
                </a:lnTo>
                <a:lnTo>
                  <a:pt x="0" y="1254660"/>
                </a:lnTo>
                <a:lnTo>
                  <a:pt x="0" y="0"/>
                </a:lnTo>
                <a:close/>
              </a:path>
            </a:pathLst>
          </a:custGeom>
        </p:spPr>
      </p:pic>
      <p:pic>
        <p:nvPicPr>
          <p:cNvPr id="38" name="图片 37" descr="形状, 箭头&#10;&#10;描述已自动生成"/>
          <p:cNvPicPr>
            <a:picLocks noChangeAspect="1"/>
          </p:cNvPicPr>
          <p:nvPr/>
        </p:nvPicPr>
        <p:blipFill>
          <a:blip r:embed="rId1">
            <a:extLst>
              <a:ext uri="{28A0092B-C50C-407E-A947-70E740481C1C}">
                <a14:useLocalDpi xmlns:a14="http://schemas.microsoft.com/office/drawing/2010/main" val="0"/>
              </a:ext>
            </a:extLst>
          </a:blip>
          <a:srcRect l="22218" t="45795"/>
          <a:stretch>
            <a:fillRect/>
          </a:stretch>
        </p:blipFill>
        <p:spPr>
          <a:xfrm rot="273568">
            <a:off x="8487158" y="4904369"/>
            <a:ext cx="3161167" cy="2202946"/>
          </a:xfrm>
          <a:custGeom>
            <a:avLst/>
            <a:gdLst>
              <a:gd name="connsiteX0" fmla="*/ 0 w 2761006"/>
              <a:gd name="connsiteY0" fmla="*/ 467642 h 1924083"/>
              <a:gd name="connsiteX1" fmla="*/ 2761006 w 2761006"/>
              <a:gd name="connsiteY1" fmla="*/ 0 h 1924083"/>
              <a:gd name="connsiteX2" fmla="*/ 2761006 w 2761006"/>
              <a:gd name="connsiteY2" fmla="*/ 1700275 h 1924083"/>
              <a:gd name="connsiteX3" fmla="*/ 1439627 w 2761006"/>
              <a:gd name="connsiteY3" fmla="*/ 1924083 h 1924083"/>
              <a:gd name="connsiteX4" fmla="*/ 246683 w 2761006"/>
              <a:gd name="connsiteY4" fmla="*/ 1924083 h 19240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61006" h="1924083">
                <a:moveTo>
                  <a:pt x="0" y="467642"/>
                </a:moveTo>
                <a:lnTo>
                  <a:pt x="2761006" y="0"/>
                </a:lnTo>
                <a:lnTo>
                  <a:pt x="2761006" y="1700275"/>
                </a:lnTo>
                <a:lnTo>
                  <a:pt x="1439627" y="1924083"/>
                </a:lnTo>
                <a:lnTo>
                  <a:pt x="246683" y="1924083"/>
                </a:lnTo>
                <a:close/>
              </a:path>
            </a:pathLst>
          </a:custGeom>
        </p:spPr>
      </p:pic>
      <p:sp>
        <p:nvSpPr>
          <p:cNvPr id="41" name="文本框 40"/>
          <p:cNvSpPr txBox="1"/>
          <p:nvPr/>
        </p:nvSpPr>
        <p:spPr>
          <a:xfrm>
            <a:off x="1834515" y="2503170"/>
            <a:ext cx="8552815" cy="2993390"/>
          </a:xfrm>
          <a:prstGeom prst="rect">
            <a:avLst/>
          </a:prstGeom>
          <a:noFill/>
        </p:spPr>
        <p:txBody>
          <a:bodyPr wrap="square" rtlCol="0">
            <a:noAutofit/>
          </a:bodyPr>
          <a:p>
            <a:pPr algn="just">
              <a:lnSpc>
                <a:spcPct val="10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sym typeface="+mn-ea"/>
              </a:rPr>
              <a:t>    </a:t>
            </a:r>
            <a:r>
              <a:rPr lang="zh-CN" altLang="en-US" sz="2800" b="1">
                <a:latin typeface="宋体" panose="02010600030101010101" pitchFamily="2" charset="-122"/>
                <a:ea typeface="宋体" panose="02010600030101010101" pitchFamily="2" charset="-122"/>
                <a:cs typeface="宋体" panose="02010600030101010101" pitchFamily="2" charset="-122"/>
                <a:sym typeface="+mn-ea"/>
              </a:rPr>
              <a:t>本课件仅限于教师教学使用，课件的所有权和著作权归广西接班人教育科技有限公司所有。</a:t>
            </a:r>
            <a:endParaRPr lang="zh-CN" altLang="en-US" sz="2800" b="1">
              <a:latin typeface="宋体" panose="02010600030101010101" pitchFamily="2" charset="-122"/>
              <a:ea typeface="宋体" panose="02010600030101010101" pitchFamily="2" charset="-122"/>
              <a:cs typeface="宋体" panose="02010600030101010101" pitchFamily="2" charset="-122"/>
              <a:sym typeface="+mn-ea"/>
            </a:endParaRPr>
          </a:p>
          <a:p>
            <a:pPr algn="just">
              <a:lnSpc>
                <a:spcPct val="100000"/>
              </a:lnSpc>
              <a:spcBef>
                <a:spcPts val="0"/>
              </a:spcBef>
              <a:spcAft>
                <a:spcPts val="0"/>
              </a:spcAft>
            </a:pPr>
            <a:r>
              <a:rPr lang="zh-CN" altLang="en-US" sz="2800" b="1">
                <a:latin typeface="宋体" panose="02010600030101010101" pitchFamily="2" charset="-122"/>
                <a:ea typeface="宋体" panose="02010600030101010101" pitchFamily="2" charset="-122"/>
                <a:cs typeface="宋体" panose="02010600030101010101" pitchFamily="2" charset="-122"/>
                <a:sym typeface="+mn-ea"/>
              </a:rPr>
              <a:t> </a:t>
            </a:r>
            <a:r>
              <a:rPr lang="en-US" altLang="zh-CN" sz="2800" b="1">
                <a:latin typeface="宋体" panose="02010600030101010101" pitchFamily="2" charset="-122"/>
                <a:ea typeface="宋体" panose="02010600030101010101" pitchFamily="2" charset="-122"/>
                <a:cs typeface="宋体" panose="02010600030101010101" pitchFamily="2" charset="-122"/>
                <a:sym typeface="+mn-ea"/>
              </a:rPr>
              <a:t>   </a:t>
            </a:r>
            <a:r>
              <a:rPr lang="zh-CN" altLang="en-US" sz="2800" b="1">
                <a:latin typeface="宋体" panose="02010600030101010101" pitchFamily="2" charset="-122"/>
                <a:ea typeface="宋体" panose="02010600030101010101" pitchFamily="2" charset="-122"/>
                <a:cs typeface="宋体" panose="02010600030101010101" pitchFamily="2" charset="-122"/>
                <a:sym typeface="+mn-ea"/>
              </a:rPr>
              <a:t>任何单位或者个人未</a:t>
            </a:r>
            <a:r>
              <a:rPr lang="zh-CN" altLang="en-US" sz="2800" b="1">
                <a:latin typeface="宋体" panose="02010600030101010101" pitchFamily="2" charset="-122"/>
                <a:ea typeface="宋体" panose="02010600030101010101" pitchFamily="2" charset="-122"/>
                <a:cs typeface="宋体" panose="02010600030101010101" pitchFamily="2" charset="-122"/>
                <a:sym typeface="+mn-ea"/>
              </a:rPr>
              <a:t>经书面许可，不得出于商业性目的复制、转载、摘编、改编或以其他方式使用产品封面设计、版式设计、内文内容、商业标识等。任何人不得以非法形式销售或者传播，违者必究。</a:t>
            </a: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algn="just"/>
            <a:endParaRPr lang="zh-CN" altLang="en-US" sz="2800" b="1"/>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FAFAFA"/>
        </a:solidFill>
        <a:effectLst/>
      </p:bgPr>
    </p:bg>
    <p:spTree>
      <p:nvGrpSpPr>
        <p:cNvPr id="1" name=""/>
        <p:cNvGrpSpPr/>
        <p:nvPr/>
      </p:nvGrpSpPr>
      <p:grpSpPr>
        <a:xfrm>
          <a:off x="0" y="0"/>
          <a:ext cx="0" cy="0"/>
          <a:chOff x="0" y="0"/>
          <a:chExt cx="0" cy="0"/>
        </a:xfrm>
      </p:grpSpPr>
      <p:grpSp>
        <p:nvGrpSpPr>
          <p:cNvPr id="17" name="组合 16"/>
          <p:cNvGrpSpPr/>
          <p:nvPr/>
        </p:nvGrpSpPr>
        <p:grpSpPr>
          <a:xfrm>
            <a:off x="0" y="0"/>
            <a:ext cx="9015656" cy="5910196"/>
            <a:chOff x="0" y="0"/>
            <a:chExt cx="9015656" cy="5910196"/>
          </a:xfrm>
        </p:grpSpPr>
        <p:grpSp>
          <p:nvGrpSpPr>
            <p:cNvPr id="4" name="组合 3"/>
            <p:cNvGrpSpPr/>
            <p:nvPr/>
          </p:nvGrpSpPr>
          <p:grpSpPr>
            <a:xfrm>
              <a:off x="0" y="0"/>
              <a:ext cx="410444" cy="5910196"/>
              <a:chOff x="0" y="0"/>
              <a:chExt cx="410444" cy="5910196"/>
            </a:xfrm>
          </p:grpSpPr>
          <p:grpSp>
            <p:nvGrpSpPr>
              <p:cNvPr id="5" name="组合 4"/>
              <p:cNvGrpSpPr/>
              <p:nvPr/>
            </p:nvGrpSpPr>
            <p:grpSpPr>
              <a:xfrm>
                <a:off x="0" y="180000"/>
                <a:ext cx="180000" cy="5730196"/>
                <a:chOff x="0" y="180000"/>
                <a:chExt cx="180000" cy="5730196"/>
              </a:xfrm>
              <a:solidFill>
                <a:srgbClr val="887875"/>
              </a:solidFill>
            </p:grpSpPr>
            <p:sp>
              <p:nvSpPr>
                <p:cNvPr id="8" name="矩形 7"/>
                <p:cNvSpPr/>
                <p:nvPr/>
              </p:nvSpPr>
              <p:spPr>
                <a:xfrm rot="5400000">
                  <a:off x="-2685098" y="2865098"/>
                  <a:ext cx="555019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 name="等腰三角形 8"/>
                <p:cNvSpPr/>
                <p:nvPr/>
              </p:nvSpPr>
              <p:spPr>
                <a:xfrm rot="10800000">
                  <a:off x="0" y="5730196"/>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6" name="矩形 5"/>
              <p:cNvSpPr/>
              <p:nvPr/>
            </p:nvSpPr>
            <p:spPr>
              <a:xfrm rot="5400000">
                <a:off x="-1659557" y="1890000"/>
                <a:ext cx="3960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 name="等腰三角形 6"/>
              <p:cNvSpPr/>
              <p:nvPr/>
            </p:nvSpPr>
            <p:spPr>
              <a:xfrm rot="10800000">
                <a:off x="230444" y="3955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10" name="组合 9"/>
            <p:cNvGrpSpPr/>
            <p:nvPr/>
          </p:nvGrpSpPr>
          <p:grpSpPr>
            <a:xfrm>
              <a:off x="0" y="0"/>
              <a:ext cx="9015656" cy="402315"/>
              <a:chOff x="0" y="0"/>
              <a:chExt cx="9015656" cy="402315"/>
            </a:xfrm>
          </p:grpSpPr>
          <p:grpSp>
            <p:nvGrpSpPr>
              <p:cNvPr id="11" name="组合 10"/>
              <p:cNvGrpSpPr/>
              <p:nvPr/>
            </p:nvGrpSpPr>
            <p:grpSpPr>
              <a:xfrm>
                <a:off x="0" y="0"/>
                <a:ext cx="9015656" cy="180000"/>
                <a:chOff x="0" y="0"/>
                <a:chExt cx="9015656" cy="180000"/>
              </a:xfrm>
              <a:solidFill>
                <a:srgbClr val="887875"/>
              </a:solidFill>
            </p:grpSpPr>
            <p:sp>
              <p:nvSpPr>
                <p:cNvPr id="15" name="矩形 14"/>
                <p:cNvSpPr/>
                <p:nvPr/>
              </p:nvSpPr>
              <p:spPr>
                <a:xfrm>
                  <a:off x="0" y="0"/>
                  <a:ext cx="883565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6" name="等腰三角形 15"/>
                <p:cNvSpPr/>
                <p:nvPr/>
              </p:nvSpPr>
              <p:spPr>
                <a:xfrm rot="5400000">
                  <a:off x="8835656" y="0"/>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12" name="组合 11"/>
              <p:cNvGrpSpPr/>
              <p:nvPr/>
            </p:nvGrpSpPr>
            <p:grpSpPr>
              <a:xfrm>
                <a:off x="1" y="222315"/>
                <a:ext cx="7229328" cy="180000"/>
                <a:chOff x="0" y="170600"/>
                <a:chExt cx="7162213" cy="189400"/>
              </a:xfrm>
            </p:grpSpPr>
            <p:sp>
              <p:nvSpPr>
                <p:cNvPr id="13" name="等腰三角形 12"/>
                <p:cNvSpPr/>
                <p:nvPr/>
              </p:nvSpPr>
              <p:spPr>
                <a:xfrm rot="5400000">
                  <a:off x="6982213" y="170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 name="矩形 13"/>
                <p:cNvSpPr/>
                <p:nvPr/>
              </p:nvSpPr>
              <p:spPr>
                <a:xfrm>
                  <a:off x="0" y="180000"/>
                  <a:ext cx="6984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grpSp>
      <p:grpSp>
        <p:nvGrpSpPr>
          <p:cNvPr id="18" name="组合 17"/>
          <p:cNvGrpSpPr/>
          <p:nvPr/>
        </p:nvGrpSpPr>
        <p:grpSpPr>
          <a:xfrm flipH="1" flipV="1">
            <a:off x="3206959" y="1000502"/>
            <a:ext cx="9015656" cy="5910196"/>
            <a:chOff x="0" y="0"/>
            <a:chExt cx="9015656" cy="5910196"/>
          </a:xfrm>
        </p:grpSpPr>
        <p:grpSp>
          <p:nvGrpSpPr>
            <p:cNvPr id="19" name="组合 18"/>
            <p:cNvGrpSpPr/>
            <p:nvPr/>
          </p:nvGrpSpPr>
          <p:grpSpPr>
            <a:xfrm>
              <a:off x="0" y="0"/>
              <a:ext cx="410444" cy="5910196"/>
              <a:chOff x="0" y="0"/>
              <a:chExt cx="410444" cy="5910196"/>
            </a:xfrm>
          </p:grpSpPr>
          <p:grpSp>
            <p:nvGrpSpPr>
              <p:cNvPr id="27" name="组合 26"/>
              <p:cNvGrpSpPr/>
              <p:nvPr/>
            </p:nvGrpSpPr>
            <p:grpSpPr>
              <a:xfrm>
                <a:off x="0" y="180000"/>
                <a:ext cx="180000" cy="5730196"/>
                <a:chOff x="0" y="180000"/>
                <a:chExt cx="180000" cy="5730196"/>
              </a:xfrm>
              <a:solidFill>
                <a:srgbClr val="887875"/>
              </a:solidFill>
            </p:grpSpPr>
            <p:sp>
              <p:nvSpPr>
                <p:cNvPr id="30" name="矩形 29"/>
                <p:cNvSpPr/>
                <p:nvPr/>
              </p:nvSpPr>
              <p:spPr>
                <a:xfrm rot="5400000">
                  <a:off x="-2685098" y="2865098"/>
                  <a:ext cx="555019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1" name="等腰三角形 30"/>
                <p:cNvSpPr/>
                <p:nvPr/>
              </p:nvSpPr>
              <p:spPr>
                <a:xfrm rot="10800000">
                  <a:off x="0" y="5730196"/>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28" name="矩形 27"/>
              <p:cNvSpPr/>
              <p:nvPr/>
            </p:nvSpPr>
            <p:spPr>
              <a:xfrm rot="5400000">
                <a:off x="-1659557" y="1890000"/>
                <a:ext cx="3960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等腰三角形 28"/>
              <p:cNvSpPr/>
              <p:nvPr/>
            </p:nvSpPr>
            <p:spPr>
              <a:xfrm rot="10800000">
                <a:off x="230444" y="3955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20" name="组合 19"/>
            <p:cNvGrpSpPr/>
            <p:nvPr/>
          </p:nvGrpSpPr>
          <p:grpSpPr>
            <a:xfrm>
              <a:off x="0" y="0"/>
              <a:ext cx="9015656" cy="402315"/>
              <a:chOff x="0" y="0"/>
              <a:chExt cx="9015656" cy="402315"/>
            </a:xfrm>
          </p:grpSpPr>
          <p:grpSp>
            <p:nvGrpSpPr>
              <p:cNvPr id="21" name="组合 20"/>
              <p:cNvGrpSpPr/>
              <p:nvPr/>
            </p:nvGrpSpPr>
            <p:grpSpPr>
              <a:xfrm>
                <a:off x="0" y="0"/>
                <a:ext cx="9015656" cy="180000"/>
                <a:chOff x="0" y="0"/>
                <a:chExt cx="9015656" cy="180000"/>
              </a:xfrm>
              <a:solidFill>
                <a:srgbClr val="887875"/>
              </a:solidFill>
            </p:grpSpPr>
            <p:sp>
              <p:nvSpPr>
                <p:cNvPr id="25" name="矩形 24"/>
                <p:cNvSpPr/>
                <p:nvPr/>
              </p:nvSpPr>
              <p:spPr>
                <a:xfrm>
                  <a:off x="0" y="0"/>
                  <a:ext cx="883565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等腰三角形 25"/>
                <p:cNvSpPr/>
                <p:nvPr/>
              </p:nvSpPr>
              <p:spPr>
                <a:xfrm rot="5400000">
                  <a:off x="8835656" y="0"/>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22" name="组合 21"/>
              <p:cNvGrpSpPr/>
              <p:nvPr/>
            </p:nvGrpSpPr>
            <p:grpSpPr>
              <a:xfrm>
                <a:off x="1" y="222315"/>
                <a:ext cx="7229328" cy="180000"/>
                <a:chOff x="0" y="170600"/>
                <a:chExt cx="7162213" cy="189400"/>
              </a:xfrm>
            </p:grpSpPr>
            <p:sp>
              <p:nvSpPr>
                <p:cNvPr id="23" name="等腰三角形 22"/>
                <p:cNvSpPr/>
                <p:nvPr/>
              </p:nvSpPr>
              <p:spPr>
                <a:xfrm rot="5400000">
                  <a:off x="6982213" y="170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4" name="矩形 23"/>
                <p:cNvSpPr/>
                <p:nvPr/>
              </p:nvSpPr>
              <p:spPr>
                <a:xfrm>
                  <a:off x="0" y="180000"/>
                  <a:ext cx="6984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grpSp>
      <p:sp>
        <p:nvSpPr>
          <p:cNvPr id="32" name="椭圆 31"/>
          <p:cNvSpPr/>
          <p:nvPr/>
        </p:nvSpPr>
        <p:spPr>
          <a:xfrm rot="5400000">
            <a:off x="10076620" y="1472283"/>
            <a:ext cx="1046750" cy="1015434"/>
          </a:xfrm>
          <a:prstGeom prst="ellipse">
            <a:avLst/>
          </a:prstGeom>
          <a:pattFill prst="dkDnDiag">
            <a:fgClr>
              <a:srgbClr val="F9E2BD"/>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3" name="椭圆 32"/>
          <p:cNvSpPr/>
          <p:nvPr/>
        </p:nvSpPr>
        <p:spPr>
          <a:xfrm rot="5400000">
            <a:off x="9400214" y="459170"/>
            <a:ext cx="712534" cy="670786"/>
          </a:xfrm>
          <a:prstGeom prst="ellipse">
            <a:avLst/>
          </a:prstGeom>
          <a:pattFill prst="dkDnDiag">
            <a:fgClr>
              <a:srgbClr val="D4E8E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 name="文本框 2"/>
          <p:cNvSpPr txBox="1"/>
          <p:nvPr/>
        </p:nvSpPr>
        <p:spPr>
          <a:xfrm>
            <a:off x="1478915" y="2289810"/>
            <a:ext cx="9265285" cy="2553335"/>
          </a:xfrm>
          <a:prstGeom prst="rect">
            <a:avLst/>
          </a:prstGeom>
          <a:noFill/>
        </p:spPr>
        <p:txBody>
          <a:bodyPr wrap="square" rtlCol="0">
            <a:spAutoFit/>
            <a:scene3d>
              <a:camera prst="orthographicFront"/>
              <a:lightRig rig="threePt" dir="t"/>
            </a:scene3d>
          </a:bodyPr>
          <a:p>
            <a:pPr algn="ctr"/>
            <a:r>
              <a:rPr lang="zh-CN" altLang="en-US" sz="8000" b="1">
                <a:solidFill>
                  <a:srgbClr val="EC55A6"/>
                </a:solidFill>
                <a:effectLst>
                  <a:outerShdw blurRad="50800" dist="38100" algn="l" rotWithShape="0">
                    <a:prstClr val="black">
                      <a:alpha val="40000"/>
                    </a:prstClr>
                  </a:outerShdw>
                </a:effectLst>
                <a:latin typeface="黑体" panose="02010609060101010101" charset="-122"/>
                <a:ea typeface="黑体" panose="02010609060101010101" charset="-122"/>
              </a:rPr>
              <a:t>第一部分</a:t>
            </a:r>
            <a:r>
              <a:rPr lang="en-US" altLang="zh-CN" sz="8000" b="1">
                <a:solidFill>
                  <a:srgbClr val="EC55A6"/>
                </a:solidFill>
                <a:effectLst>
                  <a:outerShdw blurRad="50800" dist="38100" algn="l" rotWithShape="0">
                    <a:prstClr val="black">
                      <a:alpha val="40000"/>
                    </a:prstClr>
                  </a:outerShdw>
                </a:effectLst>
                <a:latin typeface="黑体" panose="02010609060101010101" charset="-122"/>
                <a:ea typeface="黑体" panose="02010609060101010101" charset="-122"/>
              </a:rPr>
              <a:t> </a:t>
            </a:r>
            <a:endParaRPr lang="en-US" altLang="zh-CN" sz="8000" b="1">
              <a:solidFill>
                <a:srgbClr val="EC55A6"/>
              </a:solidFill>
              <a:effectLst>
                <a:outerShdw blurRad="50800" dist="38100" algn="l" rotWithShape="0">
                  <a:prstClr val="black">
                    <a:alpha val="40000"/>
                  </a:prstClr>
                </a:outerShdw>
              </a:effectLst>
              <a:latin typeface="黑体" panose="02010609060101010101" charset="-122"/>
              <a:ea typeface="黑体" panose="02010609060101010101" charset="-122"/>
            </a:endParaRPr>
          </a:p>
          <a:p>
            <a:pPr algn="ctr"/>
            <a:r>
              <a:rPr lang="zh-CN" altLang="en-US" sz="8000" b="1">
                <a:solidFill>
                  <a:srgbClr val="EC55A6"/>
                </a:solidFill>
                <a:effectLst>
                  <a:outerShdw blurRad="50800" dist="38100" algn="l" rotWithShape="0">
                    <a:prstClr val="black">
                      <a:alpha val="40000"/>
                    </a:prstClr>
                  </a:outerShdw>
                </a:effectLst>
                <a:latin typeface="黑体" panose="02010609060101010101" charset="-122"/>
                <a:ea typeface="黑体" panose="02010609060101010101" charset="-122"/>
              </a:rPr>
              <a:t>课程内容要求</a:t>
            </a:r>
            <a:endParaRPr lang="zh-CN" altLang="en-US" sz="8000" b="1">
              <a:solidFill>
                <a:srgbClr val="EC55A6"/>
              </a:solidFill>
              <a:effectLst>
                <a:outerShdw blurRad="50800" dist="38100" algn="l" rotWithShape="0">
                  <a:prstClr val="black">
                    <a:alpha val="40000"/>
                  </a:prstClr>
                </a:outerShdw>
              </a:effectLst>
              <a:latin typeface="黑体" panose="02010609060101010101" charset="-122"/>
              <a:ea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FAFAFA"/>
        </a:solidFill>
        <a:effectLst/>
      </p:bgPr>
    </p:bg>
    <p:spTree>
      <p:nvGrpSpPr>
        <p:cNvPr id="1" name=""/>
        <p:cNvGrpSpPr/>
        <p:nvPr/>
      </p:nvGrpSpPr>
      <p:grpSpPr>
        <a:xfrm>
          <a:off x="0" y="0"/>
          <a:ext cx="0" cy="0"/>
          <a:chOff x="0" y="0"/>
          <a:chExt cx="0" cy="0"/>
        </a:xfrm>
      </p:grpSpPr>
      <p:grpSp>
        <p:nvGrpSpPr>
          <p:cNvPr id="17" name="组合 16"/>
          <p:cNvGrpSpPr/>
          <p:nvPr/>
        </p:nvGrpSpPr>
        <p:grpSpPr>
          <a:xfrm>
            <a:off x="0" y="0"/>
            <a:ext cx="9015656" cy="5910196"/>
            <a:chOff x="0" y="0"/>
            <a:chExt cx="9015656" cy="5910196"/>
          </a:xfrm>
        </p:grpSpPr>
        <p:grpSp>
          <p:nvGrpSpPr>
            <p:cNvPr id="4" name="组合 3"/>
            <p:cNvGrpSpPr/>
            <p:nvPr/>
          </p:nvGrpSpPr>
          <p:grpSpPr>
            <a:xfrm>
              <a:off x="0" y="0"/>
              <a:ext cx="410444" cy="5910196"/>
              <a:chOff x="0" y="0"/>
              <a:chExt cx="410444" cy="5910196"/>
            </a:xfrm>
          </p:grpSpPr>
          <p:grpSp>
            <p:nvGrpSpPr>
              <p:cNvPr id="5" name="组合 4"/>
              <p:cNvGrpSpPr/>
              <p:nvPr/>
            </p:nvGrpSpPr>
            <p:grpSpPr>
              <a:xfrm>
                <a:off x="0" y="180000"/>
                <a:ext cx="180000" cy="5730196"/>
                <a:chOff x="0" y="180000"/>
                <a:chExt cx="180000" cy="5730196"/>
              </a:xfrm>
              <a:solidFill>
                <a:srgbClr val="887875"/>
              </a:solidFill>
            </p:grpSpPr>
            <p:sp>
              <p:nvSpPr>
                <p:cNvPr id="8" name="矩形 7"/>
                <p:cNvSpPr/>
                <p:nvPr/>
              </p:nvSpPr>
              <p:spPr>
                <a:xfrm rot="5400000">
                  <a:off x="-2685098" y="2865098"/>
                  <a:ext cx="555019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 name="等腰三角形 8"/>
                <p:cNvSpPr/>
                <p:nvPr/>
              </p:nvSpPr>
              <p:spPr>
                <a:xfrm rot="10800000">
                  <a:off x="0" y="5730196"/>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6" name="矩形 5"/>
              <p:cNvSpPr/>
              <p:nvPr/>
            </p:nvSpPr>
            <p:spPr>
              <a:xfrm rot="5400000">
                <a:off x="-1659557" y="1890000"/>
                <a:ext cx="3960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 name="等腰三角形 6"/>
              <p:cNvSpPr/>
              <p:nvPr/>
            </p:nvSpPr>
            <p:spPr>
              <a:xfrm rot="10800000">
                <a:off x="230444" y="3955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10" name="组合 9"/>
            <p:cNvGrpSpPr/>
            <p:nvPr/>
          </p:nvGrpSpPr>
          <p:grpSpPr>
            <a:xfrm>
              <a:off x="0" y="0"/>
              <a:ext cx="9015656" cy="402315"/>
              <a:chOff x="0" y="0"/>
              <a:chExt cx="9015656" cy="402315"/>
            </a:xfrm>
          </p:grpSpPr>
          <p:grpSp>
            <p:nvGrpSpPr>
              <p:cNvPr id="11" name="组合 10"/>
              <p:cNvGrpSpPr/>
              <p:nvPr/>
            </p:nvGrpSpPr>
            <p:grpSpPr>
              <a:xfrm>
                <a:off x="0" y="0"/>
                <a:ext cx="9015656" cy="180000"/>
                <a:chOff x="0" y="0"/>
                <a:chExt cx="9015656" cy="180000"/>
              </a:xfrm>
              <a:solidFill>
                <a:srgbClr val="887875"/>
              </a:solidFill>
            </p:grpSpPr>
            <p:sp>
              <p:nvSpPr>
                <p:cNvPr id="15" name="矩形 14"/>
                <p:cNvSpPr/>
                <p:nvPr/>
              </p:nvSpPr>
              <p:spPr>
                <a:xfrm>
                  <a:off x="0" y="0"/>
                  <a:ext cx="883565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6" name="等腰三角形 15"/>
                <p:cNvSpPr/>
                <p:nvPr/>
              </p:nvSpPr>
              <p:spPr>
                <a:xfrm rot="5400000">
                  <a:off x="8835656" y="0"/>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12" name="组合 11"/>
              <p:cNvGrpSpPr/>
              <p:nvPr/>
            </p:nvGrpSpPr>
            <p:grpSpPr>
              <a:xfrm>
                <a:off x="1" y="222315"/>
                <a:ext cx="7229328" cy="180000"/>
                <a:chOff x="0" y="170600"/>
                <a:chExt cx="7162213" cy="189400"/>
              </a:xfrm>
            </p:grpSpPr>
            <p:sp>
              <p:nvSpPr>
                <p:cNvPr id="13" name="等腰三角形 12"/>
                <p:cNvSpPr/>
                <p:nvPr/>
              </p:nvSpPr>
              <p:spPr>
                <a:xfrm rot="5400000">
                  <a:off x="6982213" y="170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 name="矩形 13"/>
                <p:cNvSpPr/>
                <p:nvPr/>
              </p:nvSpPr>
              <p:spPr>
                <a:xfrm>
                  <a:off x="0" y="180000"/>
                  <a:ext cx="6984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grpSp>
      <p:grpSp>
        <p:nvGrpSpPr>
          <p:cNvPr id="18" name="组合 17"/>
          <p:cNvGrpSpPr/>
          <p:nvPr/>
        </p:nvGrpSpPr>
        <p:grpSpPr>
          <a:xfrm flipH="1" flipV="1">
            <a:off x="3206959" y="1000502"/>
            <a:ext cx="9015656" cy="5910196"/>
            <a:chOff x="0" y="0"/>
            <a:chExt cx="9015656" cy="5910196"/>
          </a:xfrm>
        </p:grpSpPr>
        <p:grpSp>
          <p:nvGrpSpPr>
            <p:cNvPr id="19" name="组合 18"/>
            <p:cNvGrpSpPr/>
            <p:nvPr/>
          </p:nvGrpSpPr>
          <p:grpSpPr>
            <a:xfrm>
              <a:off x="0" y="0"/>
              <a:ext cx="410444" cy="5910196"/>
              <a:chOff x="0" y="0"/>
              <a:chExt cx="410444" cy="5910196"/>
            </a:xfrm>
          </p:grpSpPr>
          <p:grpSp>
            <p:nvGrpSpPr>
              <p:cNvPr id="27" name="组合 26"/>
              <p:cNvGrpSpPr/>
              <p:nvPr/>
            </p:nvGrpSpPr>
            <p:grpSpPr>
              <a:xfrm>
                <a:off x="0" y="180000"/>
                <a:ext cx="180000" cy="5730196"/>
                <a:chOff x="0" y="180000"/>
                <a:chExt cx="180000" cy="5730196"/>
              </a:xfrm>
              <a:solidFill>
                <a:srgbClr val="887875"/>
              </a:solidFill>
            </p:grpSpPr>
            <p:sp>
              <p:nvSpPr>
                <p:cNvPr id="30" name="矩形 29"/>
                <p:cNvSpPr/>
                <p:nvPr/>
              </p:nvSpPr>
              <p:spPr>
                <a:xfrm rot="5400000">
                  <a:off x="-2685098" y="2865098"/>
                  <a:ext cx="555019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1" name="等腰三角形 30"/>
                <p:cNvSpPr/>
                <p:nvPr/>
              </p:nvSpPr>
              <p:spPr>
                <a:xfrm rot="10800000">
                  <a:off x="0" y="5730196"/>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28" name="矩形 27"/>
              <p:cNvSpPr/>
              <p:nvPr/>
            </p:nvSpPr>
            <p:spPr>
              <a:xfrm rot="5400000">
                <a:off x="-1659557" y="1890000"/>
                <a:ext cx="3960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等腰三角形 28"/>
              <p:cNvSpPr/>
              <p:nvPr/>
            </p:nvSpPr>
            <p:spPr>
              <a:xfrm rot="10800000">
                <a:off x="230444" y="3955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20" name="组合 19"/>
            <p:cNvGrpSpPr/>
            <p:nvPr/>
          </p:nvGrpSpPr>
          <p:grpSpPr>
            <a:xfrm>
              <a:off x="0" y="0"/>
              <a:ext cx="9015656" cy="402315"/>
              <a:chOff x="0" y="0"/>
              <a:chExt cx="9015656" cy="402315"/>
            </a:xfrm>
          </p:grpSpPr>
          <p:grpSp>
            <p:nvGrpSpPr>
              <p:cNvPr id="21" name="组合 20"/>
              <p:cNvGrpSpPr/>
              <p:nvPr/>
            </p:nvGrpSpPr>
            <p:grpSpPr>
              <a:xfrm>
                <a:off x="0" y="0"/>
                <a:ext cx="9015656" cy="180000"/>
                <a:chOff x="0" y="0"/>
                <a:chExt cx="9015656" cy="180000"/>
              </a:xfrm>
              <a:solidFill>
                <a:srgbClr val="887875"/>
              </a:solidFill>
            </p:grpSpPr>
            <p:sp>
              <p:nvSpPr>
                <p:cNvPr id="25" name="矩形 24"/>
                <p:cNvSpPr/>
                <p:nvPr/>
              </p:nvSpPr>
              <p:spPr>
                <a:xfrm>
                  <a:off x="0" y="0"/>
                  <a:ext cx="883565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等腰三角形 25"/>
                <p:cNvSpPr/>
                <p:nvPr/>
              </p:nvSpPr>
              <p:spPr>
                <a:xfrm rot="5400000">
                  <a:off x="8835656" y="0"/>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22" name="组合 21"/>
              <p:cNvGrpSpPr/>
              <p:nvPr/>
            </p:nvGrpSpPr>
            <p:grpSpPr>
              <a:xfrm>
                <a:off x="1" y="222315"/>
                <a:ext cx="7229328" cy="180000"/>
                <a:chOff x="0" y="170600"/>
                <a:chExt cx="7162213" cy="189400"/>
              </a:xfrm>
            </p:grpSpPr>
            <p:sp>
              <p:nvSpPr>
                <p:cNvPr id="23" name="等腰三角形 22"/>
                <p:cNvSpPr/>
                <p:nvPr/>
              </p:nvSpPr>
              <p:spPr>
                <a:xfrm rot="5400000">
                  <a:off x="6982213" y="170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4" name="矩形 23"/>
                <p:cNvSpPr/>
                <p:nvPr/>
              </p:nvSpPr>
              <p:spPr>
                <a:xfrm>
                  <a:off x="0" y="180000"/>
                  <a:ext cx="6984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grpSp>
      <p:sp>
        <p:nvSpPr>
          <p:cNvPr id="32" name="椭圆 31"/>
          <p:cNvSpPr/>
          <p:nvPr/>
        </p:nvSpPr>
        <p:spPr>
          <a:xfrm rot="5400000">
            <a:off x="10076620" y="1472283"/>
            <a:ext cx="1046750" cy="1015434"/>
          </a:xfrm>
          <a:prstGeom prst="ellipse">
            <a:avLst/>
          </a:prstGeom>
          <a:pattFill prst="dkDnDiag">
            <a:fgClr>
              <a:srgbClr val="F9E2BD"/>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3" name="椭圆 32"/>
          <p:cNvSpPr/>
          <p:nvPr/>
        </p:nvSpPr>
        <p:spPr>
          <a:xfrm rot="5400000">
            <a:off x="9400214" y="459170"/>
            <a:ext cx="712534" cy="670786"/>
          </a:xfrm>
          <a:prstGeom prst="ellipse">
            <a:avLst/>
          </a:prstGeom>
          <a:pattFill prst="dkDnDiag">
            <a:fgClr>
              <a:srgbClr val="D4E8E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 name="文本框 2"/>
          <p:cNvSpPr txBox="1"/>
          <p:nvPr/>
        </p:nvSpPr>
        <p:spPr>
          <a:xfrm>
            <a:off x="1478915" y="2018030"/>
            <a:ext cx="9265285" cy="2553335"/>
          </a:xfrm>
          <a:prstGeom prst="rect">
            <a:avLst/>
          </a:prstGeom>
          <a:noFill/>
        </p:spPr>
        <p:txBody>
          <a:bodyPr wrap="square" rtlCol="0">
            <a:spAutoFit/>
            <a:scene3d>
              <a:camera prst="orthographicFront"/>
              <a:lightRig rig="threePt" dir="t"/>
            </a:scene3d>
          </a:bodyPr>
          <a:p>
            <a:pPr algn="ctr"/>
            <a:r>
              <a:rPr lang="zh-CN" altLang="en-US" sz="8000" b="1">
                <a:solidFill>
                  <a:srgbClr val="00B0F0"/>
                </a:solidFill>
                <a:effectLst>
                  <a:outerShdw blurRad="50800" dist="38100" algn="l" rotWithShape="0">
                    <a:prstClr val="black">
                      <a:alpha val="40000"/>
                    </a:prstClr>
                  </a:outerShdw>
                </a:effectLst>
                <a:latin typeface="黑体" panose="02010609060101010101" charset="-122"/>
                <a:ea typeface="黑体" panose="02010609060101010101" charset="-122"/>
              </a:rPr>
              <a:t>必修</a:t>
            </a:r>
            <a:r>
              <a:rPr lang="en-US" altLang="zh-CN" sz="8000" b="1">
                <a:solidFill>
                  <a:srgbClr val="00B0F0"/>
                </a:solidFill>
                <a:effectLst>
                  <a:outerShdw blurRad="50800" dist="38100" algn="l" rotWithShape="0">
                    <a:prstClr val="black">
                      <a:alpha val="40000"/>
                    </a:prstClr>
                  </a:outerShdw>
                </a:effectLst>
                <a:latin typeface="黑体" panose="02010609060101010101" charset="-122"/>
                <a:ea typeface="黑体" panose="02010609060101010101" charset="-122"/>
              </a:rPr>
              <a:t> 1    </a:t>
            </a:r>
            <a:endParaRPr lang="en-US" altLang="zh-CN" sz="8000" b="1">
              <a:solidFill>
                <a:srgbClr val="00B0F0"/>
              </a:solidFill>
              <a:effectLst>
                <a:outerShdw blurRad="50800" dist="38100" algn="l" rotWithShape="0">
                  <a:prstClr val="black">
                    <a:alpha val="40000"/>
                  </a:prstClr>
                </a:outerShdw>
              </a:effectLst>
              <a:latin typeface="黑体" panose="02010609060101010101" charset="-122"/>
              <a:ea typeface="黑体" panose="02010609060101010101" charset="-122"/>
            </a:endParaRPr>
          </a:p>
          <a:p>
            <a:pPr algn="ctr"/>
            <a:r>
              <a:rPr lang="zh-CN" altLang="en-US" sz="8000" b="1">
                <a:solidFill>
                  <a:srgbClr val="00B0F0"/>
                </a:solidFill>
                <a:effectLst>
                  <a:outerShdw blurRad="50800" dist="38100" algn="l" rotWithShape="0">
                    <a:prstClr val="black">
                      <a:alpha val="40000"/>
                    </a:prstClr>
                  </a:outerShdw>
                </a:effectLst>
                <a:latin typeface="黑体" panose="02010609060101010101" charset="-122"/>
                <a:ea typeface="黑体" panose="02010609060101010101" charset="-122"/>
              </a:rPr>
              <a:t>中国特色社会主义</a:t>
            </a:r>
            <a:endParaRPr lang="zh-CN" altLang="en-US" sz="8000" b="1">
              <a:solidFill>
                <a:srgbClr val="00B0F0"/>
              </a:solidFill>
              <a:effectLst>
                <a:outerShdw blurRad="50800" dist="38100" algn="l" rotWithShape="0">
                  <a:prstClr val="black">
                    <a:alpha val="40000"/>
                  </a:prstClr>
                </a:outerShdw>
              </a:effectLst>
              <a:latin typeface="黑体" panose="02010609060101010101" charset="-122"/>
              <a:ea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1" name="文本框 30"/>
          <p:cNvSpPr txBox="1"/>
          <p:nvPr/>
        </p:nvSpPr>
        <p:spPr>
          <a:xfrm>
            <a:off x="775335" y="584200"/>
            <a:ext cx="10585450" cy="5689600"/>
          </a:xfrm>
          <a:prstGeom prst="rect">
            <a:avLst/>
          </a:prstGeom>
          <a:noFill/>
        </p:spPr>
        <p:txBody>
          <a:bodyPr wrap="square" rtlCol="0">
            <a:noAutofit/>
          </a:bodyPr>
          <a:p>
            <a:pPr indent="770255" algn="just" fontAlgn="auto">
              <a:lnSpc>
                <a:spcPct val="130000"/>
              </a:lnSpc>
              <a:spcBef>
                <a:spcPts val="0"/>
              </a:spcBef>
              <a:spcAft>
                <a:spcPts val="0"/>
              </a:spcAft>
            </a:pPr>
            <a:r>
              <a:rPr lang="en-US" altLang="zh-CN" sz="2800" b="1">
                <a:solidFill>
                  <a:srgbClr val="00B0F0"/>
                </a:solidFill>
                <a:latin typeface="宋体" panose="02010600030101010101" pitchFamily="2" charset="-122"/>
                <a:ea typeface="宋体" panose="02010600030101010101" pitchFamily="2" charset="-122"/>
                <a:cs typeface="宋体" panose="02010600030101010101" pitchFamily="2" charset="-122"/>
              </a:rPr>
              <a:t>1.</a:t>
            </a:r>
            <a:r>
              <a:rPr lang="zh-CN" altLang="en-US" sz="2800" b="1">
                <a:solidFill>
                  <a:srgbClr val="00B0F0"/>
                </a:solidFill>
                <a:latin typeface="宋体" panose="02010600030101010101" pitchFamily="2" charset="-122"/>
                <a:ea typeface="宋体" panose="02010600030101010101" pitchFamily="2" charset="-122"/>
                <a:cs typeface="宋体" panose="02010600030101010101" pitchFamily="2" charset="-122"/>
              </a:rPr>
              <a:t>人类社会发展的进程与趋势</a:t>
            </a:r>
            <a:endParaRPr lang="zh-CN" altLang="en-US" sz="2800" b="1">
              <a:solidFill>
                <a:srgbClr val="00B0F0"/>
              </a:solidFill>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1.1 </a:t>
            </a:r>
            <a:r>
              <a:rPr lang="zh-CN" altLang="en-US" sz="2800">
                <a:latin typeface="宋体" panose="02010600030101010101" pitchFamily="2" charset="-122"/>
                <a:ea typeface="宋体" panose="02010600030101010101" pitchFamily="2" charset="-122"/>
                <a:cs typeface="宋体" panose="02010600030101010101" pitchFamily="2" charset="-122"/>
              </a:rPr>
              <a:t>描述不同社会形态的本质特征</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解释人类社会发展的一般过程</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阐明社会发展的历史进程取决于社会基本矛盾的运动。</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1.2 </a:t>
            </a:r>
            <a:r>
              <a:rPr lang="zh-CN" altLang="en-US" sz="2800">
                <a:latin typeface="宋体" panose="02010600030101010101" pitchFamily="2" charset="-122"/>
                <a:ea typeface="宋体" panose="02010600030101010101" pitchFamily="2" charset="-122"/>
                <a:cs typeface="宋体" panose="02010600030101010101" pitchFamily="2" charset="-122"/>
              </a:rPr>
              <a:t>分析资本主义社会的历史地位</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概述社会主义从空想到科学、从理论到现实的历史轨迹</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阐明人类社会发展的趋势。</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zh-CN" sz="2800" b="1">
                <a:solidFill>
                  <a:srgbClr val="00B0F0"/>
                </a:solidFill>
                <a:latin typeface="宋体" panose="02010600030101010101" pitchFamily="2" charset="-122"/>
                <a:ea typeface="宋体" panose="02010600030101010101" pitchFamily="2" charset="-122"/>
                <a:cs typeface="宋体" panose="02010600030101010101" pitchFamily="2" charset="-122"/>
                <a:sym typeface="+mn-ea"/>
              </a:rPr>
              <a:t>2.</a:t>
            </a:r>
            <a:r>
              <a:rPr lang="zh-CN" altLang="en-US" sz="2800" b="1">
                <a:solidFill>
                  <a:srgbClr val="00B0F0"/>
                </a:solidFill>
                <a:latin typeface="宋体" panose="02010600030101010101" pitchFamily="2" charset="-122"/>
                <a:ea typeface="宋体" panose="02010600030101010101" pitchFamily="2" charset="-122"/>
                <a:cs typeface="宋体" panose="02010600030101010101" pitchFamily="2" charset="-122"/>
                <a:sym typeface="+mn-ea"/>
              </a:rPr>
              <a:t>中国特色社会主义的开创与发展</a:t>
            </a:r>
            <a:endParaRPr lang="zh-CN" altLang="en-US" sz="2800" b="1">
              <a:solidFill>
                <a:srgbClr val="00B0F0"/>
              </a:solidFill>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sym typeface="+mn-ea"/>
              </a:rPr>
              <a:t>2.1 </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阐述新民主主义革命的性质和特点</a:t>
            </a:r>
            <a:r>
              <a:rPr lang="en-US" altLang="zh-CN" sz="2800">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理解新中国确立社会主义制度的历史必然性。</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sym typeface="+mn-ea"/>
              </a:rPr>
              <a:t>2.2 </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阐明中国特色社会主义道路、理论、制度、文化是党和人民长期奋斗、创造、积累的根本成就。</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1" name="文本框 30"/>
          <p:cNvSpPr txBox="1"/>
          <p:nvPr/>
        </p:nvSpPr>
        <p:spPr>
          <a:xfrm>
            <a:off x="836930" y="1155065"/>
            <a:ext cx="10518140" cy="4716145"/>
          </a:xfrm>
          <a:prstGeom prst="rect">
            <a:avLst/>
          </a:prstGeom>
          <a:noFill/>
        </p:spPr>
        <p:txBody>
          <a:bodyPr wrap="square" rtlCol="0">
            <a:noAutofit/>
          </a:bodyPr>
          <a:p>
            <a:pPr indent="770255" algn="just" fontAlgn="auto">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2.3 </a:t>
            </a:r>
            <a:r>
              <a:rPr lang="zh-CN" altLang="en-US" sz="2800">
                <a:latin typeface="宋体" panose="02010600030101010101" pitchFamily="2" charset="-122"/>
                <a:ea typeface="宋体" panose="02010600030101010101" pitchFamily="2" charset="-122"/>
                <a:cs typeface="宋体" panose="02010600030101010101" pitchFamily="2" charset="-122"/>
              </a:rPr>
              <a:t>论证中国特色社会主义是当代中国发展的根本方向</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坚定坚持和发展中国特色社会主义的自信。</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2.4 </a:t>
            </a:r>
            <a:r>
              <a:rPr lang="zh-CN" altLang="en-US" sz="2800">
                <a:latin typeface="宋体" panose="02010600030101010101" pitchFamily="2" charset="-122"/>
                <a:ea typeface="宋体" panose="02010600030101010101" pitchFamily="2" charset="-122"/>
                <a:cs typeface="宋体" panose="02010600030101010101" pitchFamily="2" charset="-122"/>
              </a:rPr>
              <a:t>阐明中国特色社会主义进入新时代</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我们比历史上任何时期都更接近、更有信心和能力实现中华民族伟大复兴的目标</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明确把爱国情、强国志、报国行自觉融入坚持和发展中国特色社会主义事业、建设社会主义现代化强国、实现中华民族伟大复兴的奋斗之中。</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FAFAFA"/>
        </a:solidFill>
        <a:effectLst/>
      </p:bgPr>
    </p:bg>
    <p:spTree>
      <p:nvGrpSpPr>
        <p:cNvPr id="1" name=""/>
        <p:cNvGrpSpPr/>
        <p:nvPr/>
      </p:nvGrpSpPr>
      <p:grpSpPr>
        <a:xfrm>
          <a:off x="0" y="0"/>
          <a:ext cx="0" cy="0"/>
          <a:chOff x="0" y="0"/>
          <a:chExt cx="0" cy="0"/>
        </a:xfrm>
      </p:grpSpPr>
      <p:grpSp>
        <p:nvGrpSpPr>
          <p:cNvPr id="17" name="组合 16"/>
          <p:cNvGrpSpPr/>
          <p:nvPr/>
        </p:nvGrpSpPr>
        <p:grpSpPr>
          <a:xfrm>
            <a:off x="0" y="0"/>
            <a:ext cx="9015656" cy="5910196"/>
            <a:chOff x="0" y="0"/>
            <a:chExt cx="9015656" cy="5910196"/>
          </a:xfrm>
        </p:grpSpPr>
        <p:grpSp>
          <p:nvGrpSpPr>
            <p:cNvPr id="4" name="组合 3"/>
            <p:cNvGrpSpPr/>
            <p:nvPr/>
          </p:nvGrpSpPr>
          <p:grpSpPr>
            <a:xfrm>
              <a:off x="0" y="0"/>
              <a:ext cx="410444" cy="5910196"/>
              <a:chOff x="0" y="0"/>
              <a:chExt cx="410444" cy="5910196"/>
            </a:xfrm>
          </p:grpSpPr>
          <p:grpSp>
            <p:nvGrpSpPr>
              <p:cNvPr id="5" name="组合 4"/>
              <p:cNvGrpSpPr/>
              <p:nvPr/>
            </p:nvGrpSpPr>
            <p:grpSpPr>
              <a:xfrm>
                <a:off x="0" y="180000"/>
                <a:ext cx="180000" cy="5730196"/>
                <a:chOff x="0" y="180000"/>
                <a:chExt cx="180000" cy="5730196"/>
              </a:xfrm>
              <a:solidFill>
                <a:srgbClr val="887875"/>
              </a:solidFill>
            </p:grpSpPr>
            <p:sp>
              <p:nvSpPr>
                <p:cNvPr id="8" name="矩形 7"/>
                <p:cNvSpPr/>
                <p:nvPr/>
              </p:nvSpPr>
              <p:spPr>
                <a:xfrm rot="5400000">
                  <a:off x="-2685098" y="2865098"/>
                  <a:ext cx="555019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 name="等腰三角形 8"/>
                <p:cNvSpPr/>
                <p:nvPr/>
              </p:nvSpPr>
              <p:spPr>
                <a:xfrm rot="10800000">
                  <a:off x="0" y="5730196"/>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6" name="矩形 5"/>
              <p:cNvSpPr/>
              <p:nvPr/>
            </p:nvSpPr>
            <p:spPr>
              <a:xfrm rot="5400000">
                <a:off x="-1659557" y="1890000"/>
                <a:ext cx="3960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 name="等腰三角形 6"/>
              <p:cNvSpPr/>
              <p:nvPr/>
            </p:nvSpPr>
            <p:spPr>
              <a:xfrm rot="10800000">
                <a:off x="230444" y="3955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10" name="组合 9"/>
            <p:cNvGrpSpPr/>
            <p:nvPr/>
          </p:nvGrpSpPr>
          <p:grpSpPr>
            <a:xfrm>
              <a:off x="0" y="0"/>
              <a:ext cx="9015656" cy="402315"/>
              <a:chOff x="0" y="0"/>
              <a:chExt cx="9015656" cy="402315"/>
            </a:xfrm>
          </p:grpSpPr>
          <p:grpSp>
            <p:nvGrpSpPr>
              <p:cNvPr id="11" name="组合 10"/>
              <p:cNvGrpSpPr/>
              <p:nvPr/>
            </p:nvGrpSpPr>
            <p:grpSpPr>
              <a:xfrm>
                <a:off x="0" y="0"/>
                <a:ext cx="9015656" cy="180000"/>
                <a:chOff x="0" y="0"/>
                <a:chExt cx="9015656" cy="180000"/>
              </a:xfrm>
              <a:solidFill>
                <a:srgbClr val="887875"/>
              </a:solidFill>
            </p:grpSpPr>
            <p:sp>
              <p:nvSpPr>
                <p:cNvPr id="15" name="矩形 14"/>
                <p:cNvSpPr/>
                <p:nvPr/>
              </p:nvSpPr>
              <p:spPr>
                <a:xfrm>
                  <a:off x="0" y="0"/>
                  <a:ext cx="883565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6" name="等腰三角形 15"/>
                <p:cNvSpPr/>
                <p:nvPr/>
              </p:nvSpPr>
              <p:spPr>
                <a:xfrm rot="5400000">
                  <a:off x="8835656" y="0"/>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12" name="组合 11"/>
              <p:cNvGrpSpPr/>
              <p:nvPr/>
            </p:nvGrpSpPr>
            <p:grpSpPr>
              <a:xfrm>
                <a:off x="1" y="222315"/>
                <a:ext cx="7229328" cy="180000"/>
                <a:chOff x="0" y="170600"/>
                <a:chExt cx="7162213" cy="189400"/>
              </a:xfrm>
            </p:grpSpPr>
            <p:sp>
              <p:nvSpPr>
                <p:cNvPr id="13" name="等腰三角形 12"/>
                <p:cNvSpPr/>
                <p:nvPr/>
              </p:nvSpPr>
              <p:spPr>
                <a:xfrm rot="5400000">
                  <a:off x="6982213" y="170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 name="矩形 13"/>
                <p:cNvSpPr/>
                <p:nvPr/>
              </p:nvSpPr>
              <p:spPr>
                <a:xfrm>
                  <a:off x="0" y="180000"/>
                  <a:ext cx="6984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grpSp>
      <p:grpSp>
        <p:nvGrpSpPr>
          <p:cNvPr id="18" name="组合 17"/>
          <p:cNvGrpSpPr/>
          <p:nvPr/>
        </p:nvGrpSpPr>
        <p:grpSpPr>
          <a:xfrm flipH="1" flipV="1">
            <a:off x="3206959" y="1000502"/>
            <a:ext cx="9015656" cy="5910196"/>
            <a:chOff x="0" y="0"/>
            <a:chExt cx="9015656" cy="5910196"/>
          </a:xfrm>
        </p:grpSpPr>
        <p:grpSp>
          <p:nvGrpSpPr>
            <p:cNvPr id="19" name="组合 18"/>
            <p:cNvGrpSpPr/>
            <p:nvPr/>
          </p:nvGrpSpPr>
          <p:grpSpPr>
            <a:xfrm>
              <a:off x="0" y="0"/>
              <a:ext cx="410444" cy="5910196"/>
              <a:chOff x="0" y="0"/>
              <a:chExt cx="410444" cy="5910196"/>
            </a:xfrm>
          </p:grpSpPr>
          <p:grpSp>
            <p:nvGrpSpPr>
              <p:cNvPr id="27" name="组合 26"/>
              <p:cNvGrpSpPr/>
              <p:nvPr/>
            </p:nvGrpSpPr>
            <p:grpSpPr>
              <a:xfrm>
                <a:off x="0" y="180000"/>
                <a:ext cx="180000" cy="5730196"/>
                <a:chOff x="0" y="180000"/>
                <a:chExt cx="180000" cy="5730196"/>
              </a:xfrm>
              <a:solidFill>
                <a:srgbClr val="887875"/>
              </a:solidFill>
            </p:grpSpPr>
            <p:sp>
              <p:nvSpPr>
                <p:cNvPr id="30" name="矩形 29"/>
                <p:cNvSpPr/>
                <p:nvPr/>
              </p:nvSpPr>
              <p:spPr>
                <a:xfrm rot="5400000">
                  <a:off x="-2685098" y="2865098"/>
                  <a:ext cx="555019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1" name="等腰三角形 30"/>
                <p:cNvSpPr/>
                <p:nvPr/>
              </p:nvSpPr>
              <p:spPr>
                <a:xfrm rot="10800000">
                  <a:off x="0" y="5730196"/>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28" name="矩形 27"/>
              <p:cNvSpPr/>
              <p:nvPr/>
            </p:nvSpPr>
            <p:spPr>
              <a:xfrm rot="5400000">
                <a:off x="-1659557" y="1890000"/>
                <a:ext cx="3960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等腰三角形 28"/>
              <p:cNvSpPr/>
              <p:nvPr/>
            </p:nvSpPr>
            <p:spPr>
              <a:xfrm rot="10800000">
                <a:off x="230444" y="3955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20" name="组合 19"/>
            <p:cNvGrpSpPr/>
            <p:nvPr/>
          </p:nvGrpSpPr>
          <p:grpSpPr>
            <a:xfrm>
              <a:off x="0" y="0"/>
              <a:ext cx="9015656" cy="402315"/>
              <a:chOff x="0" y="0"/>
              <a:chExt cx="9015656" cy="402315"/>
            </a:xfrm>
          </p:grpSpPr>
          <p:grpSp>
            <p:nvGrpSpPr>
              <p:cNvPr id="21" name="组合 20"/>
              <p:cNvGrpSpPr/>
              <p:nvPr/>
            </p:nvGrpSpPr>
            <p:grpSpPr>
              <a:xfrm>
                <a:off x="0" y="0"/>
                <a:ext cx="9015656" cy="180000"/>
                <a:chOff x="0" y="0"/>
                <a:chExt cx="9015656" cy="180000"/>
              </a:xfrm>
              <a:solidFill>
                <a:srgbClr val="887875"/>
              </a:solidFill>
            </p:grpSpPr>
            <p:sp>
              <p:nvSpPr>
                <p:cNvPr id="25" name="矩形 24"/>
                <p:cNvSpPr/>
                <p:nvPr/>
              </p:nvSpPr>
              <p:spPr>
                <a:xfrm>
                  <a:off x="0" y="0"/>
                  <a:ext cx="883565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等腰三角形 25"/>
                <p:cNvSpPr/>
                <p:nvPr/>
              </p:nvSpPr>
              <p:spPr>
                <a:xfrm rot="5400000">
                  <a:off x="8835656" y="0"/>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22" name="组合 21"/>
              <p:cNvGrpSpPr/>
              <p:nvPr/>
            </p:nvGrpSpPr>
            <p:grpSpPr>
              <a:xfrm>
                <a:off x="1" y="222315"/>
                <a:ext cx="7229328" cy="180000"/>
                <a:chOff x="0" y="170600"/>
                <a:chExt cx="7162213" cy="189400"/>
              </a:xfrm>
            </p:grpSpPr>
            <p:sp>
              <p:nvSpPr>
                <p:cNvPr id="23" name="等腰三角形 22"/>
                <p:cNvSpPr/>
                <p:nvPr/>
              </p:nvSpPr>
              <p:spPr>
                <a:xfrm rot="5400000">
                  <a:off x="6982213" y="170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4" name="矩形 23"/>
                <p:cNvSpPr/>
                <p:nvPr/>
              </p:nvSpPr>
              <p:spPr>
                <a:xfrm>
                  <a:off x="0" y="180000"/>
                  <a:ext cx="6984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grpSp>
      <p:sp>
        <p:nvSpPr>
          <p:cNvPr id="32" name="椭圆 31"/>
          <p:cNvSpPr/>
          <p:nvPr/>
        </p:nvSpPr>
        <p:spPr>
          <a:xfrm rot="5400000">
            <a:off x="10076620" y="1472283"/>
            <a:ext cx="1046750" cy="1015434"/>
          </a:xfrm>
          <a:prstGeom prst="ellipse">
            <a:avLst/>
          </a:prstGeom>
          <a:pattFill prst="dkDnDiag">
            <a:fgClr>
              <a:srgbClr val="F9E2BD"/>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3" name="椭圆 32"/>
          <p:cNvSpPr/>
          <p:nvPr/>
        </p:nvSpPr>
        <p:spPr>
          <a:xfrm rot="5400000">
            <a:off x="9400214" y="459170"/>
            <a:ext cx="712534" cy="670786"/>
          </a:xfrm>
          <a:prstGeom prst="ellipse">
            <a:avLst/>
          </a:prstGeom>
          <a:pattFill prst="dkDnDiag">
            <a:fgClr>
              <a:srgbClr val="D4E8E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 name="文本框 2"/>
          <p:cNvSpPr txBox="1"/>
          <p:nvPr/>
        </p:nvSpPr>
        <p:spPr>
          <a:xfrm>
            <a:off x="1478280" y="2152015"/>
            <a:ext cx="9265285" cy="2553335"/>
          </a:xfrm>
          <a:prstGeom prst="rect">
            <a:avLst/>
          </a:prstGeom>
          <a:noFill/>
        </p:spPr>
        <p:txBody>
          <a:bodyPr wrap="square" rtlCol="0">
            <a:spAutoFit/>
            <a:scene3d>
              <a:camera prst="orthographicFront"/>
              <a:lightRig rig="threePt" dir="t"/>
            </a:scene3d>
          </a:bodyPr>
          <a:p>
            <a:pPr algn="ctr"/>
            <a:r>
              <a:rPr lang="zh-CN" altLang="en-US" sz="8000" b="1">
                <a:solidFill>
                  <a:srgbClr val="00B0F0"/>
                </a:solidFill>
                <a:effectLst>
                  <a:outerShdw blurRad="50800" dist="38100" algn="l" rotWithShape="0">
                    <a:prstClr val="black">
                      <a:alpha val="40000"/>
                    </a:prstClr>
                  </a:outerShdw>
                </a:effectLst>
                <a:latin typeface="黑体" panose="02010609060101010101" charset="-122"/>
                <a:ea typeface="黑体" panose="02010609060101010101" charset="-122"/>
              </a:rPr>
              <a:t>必修</a:t>
            </a:r>
            <a:r>
              <a:rPr lang="en-US" altLang="zh-CN" sz="8000" b="1">
                <a:solidFill>
                  <a:srgbClr val="00B0F0"/>
                </a:solidFill>
                <a:effectLst>
                  <a:outerShdw blurRad="50800" dist="38100" algn="l" rotWithShape="0">
                    <a:prstClr val="black">
                      <a:alpha val="40000"/>
                    </a:prstClr>
                  </a:outerShdw>
                </a:effectLst>
                <a:latin typeface="黑体" panose="02010609060101010101" charset="-122"/>
                <a:ea typeface="黑体" panose="02010609060101010101" charset="-122"/>
              </a:rPr>
              <a:t> 2    </a:t>
            </a:r>
            <a:endParaRPr lang="en-US" altLang="zh-CN" sz="8000" b="1">
              <a:solidFill>
                <a:srgbClr val="00B0F0"/>
              </a:solidFill>
              <a:effectLst>
                <a:outerShdw blurRad="50800" dist="38100" algn="l" rotWithShape="0">
                  <a:prstClr val="black">
                    <a:alpha val="40000"/>
                  </a:prstClr>
                </a:outerShdw>
              </a:effectLst>
              <a:latin typeface="黑体" panose="02010609060101010101" charset="-122"/>
              <a:ea typeface="黑体" panose="02010609060101010101" charset="-122"/>
            </a:endParaRPr>
          </a:p>
          <a:p>
            <a:pPr algn="ctr"/>
            <a:r>
              <a:rPr lang="zh-CN" altLang="en-US" sz="8000" b="1">
                <a:solidFill>
                  <a:srgbClr val="00B0F0"/>
                </a:solidFill>
                <a:effectLst>
                  <a:outerShdw blurRad="50800" dist="38100" algn="l" rotWithShape="0">
                    <a:prstClr val="black">
                      <a:alpha val="40000"/>
                    </a:prstClr>
                  </a:outerShdw>
                </a:effectLst>
                <a:latin typeface="黑体" panose="02010609060101010101" charset="-122"/>
                <a:ea typeface="黑体" panose="02010609060101010101" charset="-122"/>
              </a:rPr>
              <a:t>经济与社会</a:t>
            </a:r>
            <a:endParaRPr lang="zh-CN" altLang="en-US" sz="8000" b="1">
              <a:solidFill>
                <a:srgbClr val="00B0F0"/>
              </a:solidFill>
              <a:effectLst>
                <a:outerShdw blurRad="50800" dist="38100" algn="l" rotWithShape="0">
                  <a:prstClr val="black">
                    <a:alpha val="40000"/>
                  </a:prstClr>
                </a:outerShdw>
              </a:effectLst>
              <a:latin typeface="黑体" panose="02010609060101010101" charset="-122"/>
              <a:ea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1" name="文本框 30"/>
          <p:cNvSpPr txBox="1"/>
          <p:nvPr/>
        </p:nvSpPr>
        <p:spPr>
          <a:xfrm>
            <a:off x="709295" y="558800"/>
            <a:ext cx="10826115" cy="5740400"/>
          </a:xfrm>
          <a:prstGeom prst="rect">
            <a:avLst/>
          </a:prstGeom>
          <a:noFill/>
        </p:spPr>
        <p:txBody>
          <a:bodyPr wrap="square" rtlCol="0">
            <a:noAutofit/>
          </a:bodyPr>
          <a:p>
            <a:pPr indent="770255" algn="just" fontAlgn="auto">
              <a:lnSpc>
                <a:spcPct val="130000"/>
              </a:lnSpc>
              <a:spcBef>
                <a:spcPts val="0"/>
              </a:spcBef>
              <a:spcAft>
                <a:spcPts val="0"/>
              </a:spcAft>
            </a:pPr>
            <a:r>
              <a:rPr lang="en-US" altLang="zh-CN" sz="2800" b="1">
                <a:solidFill>
                  <a:srgbClr val="00B0F0"/>
                </a:solidFill>
                <a:latin typeface="宋体" panose="02010600030101010101" pitchFamily="2" charset="-122"/>
                <a:ea typeface="宋体" panose="02010600030101010101" pitchFamily="2" charset="-122"/>
                <a:cs typeface="宋体" panose="02010600030101010101" pitchFamily="2" charset="-122"/>
              </a:rPr>
              <a:t>1.</a:t>
            </a:r>
            <a:r>
              <a:rPr lang="zh-CN" altLang="en-US" sz="2800" b="1">
                <a:solidFill>
                  <a:srgbClr val="00B0F0"/>
                </a:solidFill>
                <a:latin typeface="宋体" panose="02010600030101010101" pitchFamily="2" charset="-122"/>
                <a:ea typeface="宋体" panose="02010600030101010101" pitchFamily="2" charset="-122"/>
                <a:cs typeface="宋体" panose="02010600030101010101" pitchFamily="2" charset="-122"/>
              </a:rPr>
              <a:t>经济制度与经济体制</a:t>
            </a:r>
            <a:endParaRPr lang="zh-CN" altLang="en-US" sz="2800" b="1">
              <a:solidFill>
                <a:srgbClr val="00B0F0"/>
              </a:solidFill>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1.1 </a:t>
            </a:r>
            <a:r>
              <a:rPr lang="zh-CN" altLang="en-US" sz="2800">
                <a:latin typeface="宋体" panose="02010600030101010101" pitchFamily="2" charset="-122"/>
                <a:ea typeface="宋体" panose="02010600030101010101" pitchFamily="2" charset="-122"/>
                <a:cs typeface="宋体" panose="02010600030101010101" pitchFamily="2" charset="-122"/>
              </a:rPr>
              <a:t>理解公有制为主体、多种所有制经济共同发展</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按劳分配为主体、多种分配方式并存</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社会主义市场经济体制等社会主义基本经济制度</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既体现了社会主义制度优越性</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又同我国社会主义初级阶段社会生产力发展水平相适应</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是党和人民的伟大创造。</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1.2 </a:t>
            </a:r>
            <a:r>
              <a:rPr lang="zh-CN" altLang="en-US" sz="2800">
                <a:latin typeface="宋体" panose="02010600030101010101" pitchFamily="2" charset="-122"/>
                <a:ea typeface="宋体" panose="02010600030101010101" pitchFamily="2" charset="-122"/>
                <a:cs typeface="宋体" panose="02010600030101010101" pitchFamily="2" charset="-122"/>
              </a:rPr>
              <a:t>了解各种所有制经济的地位与作用</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阐释公有制经济与非公有制经济相互促进、共同发展</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明确坚持毫不动摇巩固和发展公有制经济</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毫不动摇鼓励、支持、引导非公有制经济发展。</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1.3 </a:t>
            </a:r>
            <a:r>
              <a:rPr lang="zh-CN" altLang="en-US" sz="2800">
                <a:latin typeface="宋体" panose="02010600030101010101" pitchFamily="2" charset="-122"/>
                <a:ea typeface="宋体" panose="02010600030101010101" pitchFamily="2" charset="-122"/>
                <a:cs typeface="宋体" panose="02010600030101010101" pitchFamily="2" charset="-122"/>
              </a:rPr>
              <a:t>阐述建设高标准市场体系的意义</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辨析经济运行中政府与市场的关系</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解析宏观调控的目标与手段。</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1" name="文本框 30"/>
          <p:cNvSpPr txBox="1"/>
          <p:nvPr/>
        </p:nvSpPr>
        <p:spPr>
          <a:xfrm>
            <a:off x="784860" y="807720"/>
            <a:ext cx="10879455" cy="5210175"/>
          </a:xfrm>
          <a:prstGeom prst="rect">
            <a:avLst/>
          </a:prstGeom>
          <a:noFill/>
        </p:spPr>
        <p:txBody>
          <a:bodyPr wrap="square" rtlCol="0">
            <a:noAutofit/>
          </a:bodyPr>
          <a:p>
            <a:pPr indent="770255" algn="just" fontAlgn="auto">
              <a:lnSpc>
                <a:spcPct val="130000"/>
              </a:lnSpc>
              <a:spcBef>
                <a:spcPts val="0"/>
              </a:spcBef>
              <a:spcAft>
                <a:spcPts val="0"/>
              </a:spcAft>
            </a:pPr>
            <a:r>
              <a:rPr lang="en-US" altLang="zh-CN" sz="2800" b="1">
                <a:solidFill>
                  <a:srgbClr val="00B0F0"/>
                </a:solidFill>
                <a:latin typeface="宋体" panose="02010600030101010101" pitchFamily="2" charset="-122"/>
                <a:ea typeface="宋体" panose="02010600030101010101" pitchFamily="2" charset="-122"/>
                <a:cs typeface="宋体" panose="02010600030101010101" pitchFamily="2" charset="-122"/>
              </a:rPr>
              <a:t>2.</a:t>
            </a:r>
            <a:r>
              <a:rPr lang="zh-CN" altLang="en-US" sz="2800" b="1">
                <a:solidFill>
                  <a:srgbClr val="00B0F0"/>
                </a:solidFill>
                <a:latin typeface="宋体" panose="02010600030101010101" pitchFamily="2" charset="-122"/>
                <a:ea typeface="宋体" panose="02010600030101010101" pitchFamily="2" charset="-122"/>
                <a:cs typeface="宋体" panose="02010600030101010101" pitchFamily="2" charset="-122"/>
              </a:rPr>
              <a:t>经济发展与社会进步</a:t>
            </a:r>
            <a:endParaRPr lang="zh-CN" altLang="en-US" sz="2800" b="1">
              <a:solidFill>
                <a:srgbClr val="00B0F0"/>
              </a:solidFill>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2.1 </a:t>
            </a:r>
            <a:r>
              <a:rPr lang="zh-CN" altLang="en-US" sz="2800">
                <a:latin typeface="宋体" panose="02010600030101010101" pitchFamily="2" charset="-122"/>
                <a:ea typeface="宋体" panose="02010600030101010101" pitchFamily="2" charset="-122"/>
                <a:cs typeface="宋体" panose="02010600030101010101" pitchFamily="2" charset="-122"/>
              </a:rPr>
              <a:t>阐释以人民为中心的发展思想和创新、协调、绿色、开放、共享的新发展理念</a:t>
            </a: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解释经济发展方式的转变和供给侧结构性改革</a:t>
            </a: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评析经济发展中践行社会责任的实例。</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2.2 </a:t>
            </a:r>
            <a:r>
              <a:rPr lang="zh-CN" altLang="en-US" sz="2800">
                <a:latin typeface="宋体" panose="02010600030101010101" pitchFamily="2" charset="-122"/>
                <a:ea typeface="宋体" panose="02010600030101010101" pitchFamily="2" charset="-122"/>
                <a:cs typeface="宋体" panose="02010600030101010101" pitchFamily="2" charset="-122"/>
              </a:rPr>
              <a:t>了解我国个人收入的方式与合法途径</a:t>
            </a: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解释个人收入分配政策的完善</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评析实现共同富裕、促进社会公平正义的收入分配与社会保障政策</a:t>
            </a: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列举完善社会保障体系的措施。</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2.3 </a:t>
            </a:r>
            <a:r>
              <a:rPr lang="zh-CN" altLang="en-US" sz="2800">
                <a:latin typeface="宋体" panose="02010600030101010101" pitchFamily="2" charset="-122"/>
                <a:ea typeface="宋体" panose="02010600030101010101" pitchFamily="2" charset="-122"/>
                <a:cs typeface="宋体" panose="02010600030101010101" pitchFamily="2" charset="-122"/>
              </a:rPr>
              <a:t>阐明劳动对社会发展和进步的意义</a:t>
            </a: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弘扬劳动精神</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树立崇尚劳动、热爱劳动的观念。</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FAFAFA"/>
        </a:solidFill>
        <a:effectLst/>
      </p:bgPr>
    </p:bg>
    <p:spTree>
      <p:nvGrpSpPr>
        <p:cNvPr id="1" name=""/>
        <p:cNvGrpSpPr/>
        <p:nvPr/>
      </p:nvGrpSpPr>
      <p:grpSpPr>
        <a:xfrm>
          <a:off x="0" y="0"/>
          <a:ext cx="0" cy="0"/>
          <a:chOff x="0" y="0"/>
          <a:chExt cx="0" cy="0"/>
        </a:xfrm>
      </p:grpSpPr>
      <p:grpSp>
        <p:nvGrpSpPr>
          <p:cNvPr id="17" name="组合 16"/>
          <p:cNvGrpSpPr/>
          <p:nvPr/>
        </p:nvGrpSpPr>
        <p:grpSpPr>
          <a:xfrm>
            <a:off x="0" y="0"/>
            <a:ext cx="9015656" cy="5910196"/>
            <a:chOff x="0" y="0"/>
            <a:chExt cx="9015656" cy="5910196"/>
          </a:xfrm>
        </p:grpSpPr>
        <p:grpSp>
          <p:nvGrpSpPr>
            <p:cNvPr id="4" name="组合 3"/>
            <p:cNvGrpSpPr/>
            <p:nvPr/>
          </p:nvGrpSpPr>
          <p:grpSpPr>
            <a:xfrm>
              <a:off x="0" y="0"/>
              <a:ext cx="410444" cy="5910196"/>
              <a:chOff x="0" y="0"/>
              <a:chExt cx="410444" cy="5910196"/>
            </a:xfrm>
          </p:grpSpPr>
          <p:grpSp>
            <p:nvGrpSpPr>
              <p:cNvPr id="5" name="组合 4"/>
              <p:cNvGrpSpPr/>
              <p:nvPr/>
            </p:nvGrpSpPr>
            <p:grpSpPr>
              <a:xfrm>
                <a:off x="0" y="180000"/>
                <a:ext cx="180000" cy="5730196"/>
                <a:chOff x="0" y="180000"/>
                <a:chExt cx="180000" cy="5730196"/>
              </a:xfrm>
              <a:solidFill>
                <a:srgbClr val="887875"/>
              </a:solidFill>
            </p:grpSpPr>
            <p:sp>
              <p:nvSpPr>
                <p:cNvPr id="8" name="矩形 7"/>
                <p:cNvSpPr/>
                <p:nvPr/>
              </p:nvSpPr>
              <p:spPr>
                <a:xfrm rot="5400000">
                  <a:off x="-2685098" y="2865098"/>
                  <a:ext cx="555019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 name="等腰三角形 8"/>
                <p:cNvSpPr/>
                <p:nvPr/>
              </p:nvSpPr>
              <p:spPr>
                <a:xfrm rot="10800000">
                  <a:off x="0" y="5730196"/>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6" name="矩形 5"/>
              <p:cNvSpPr/>
              <p:nvPr/>
            </p:nvSpPr>
            <p:spPr>
              <a:xfrm rot="5400000">
                <a:off x="-1659557" y="1890000"/>
                <a:ext cx="3960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 name="等腰三角形 6"/>
              <p:cNvSpPr/>
              <p:nvPr/>
            </p:nvSpPr>
            <p:spPr>
              <a:xfrm rot="10800000">
                <a:off x="230444" y="3955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10" name="组合 9"/>
            <p:cNvGrpSpPr/>
            <p:nvPr/>
          </p:nvGrpSpPr>
          <p:grpSpPr>
            <a:xfrm>
              <a:off x="0" y="0"/>
              <a:ext cx="9015656" cy="402315"/>
              <a:chOff x="0" y="0"/>
              <a:chExt cx="9015656" cy="402315"/>
            </a:xfrm>
          </p:grpSpPr>
          <p:grpSp>
            <p:nvGrpSpPr>
              <p:cNvPr id="11" name="组合 10"/>
              <p:cNvGrpSpPr/>
              <p:nvPr/>
            </p:nvGrpSpPr>
            <p:grpSpPr>
              <a:xfrm>
                <a:off x="0" y="0"/>
                <a:ext cx="9015656" cy="180000"/>
                <a:chOff x="0" y="0"/>
                <a:chExt cx="9015656" cy="180000"/>
              </a:xfrm>
              <a:solidFill>
                <a:srgbClr val="887875"/>
              </a:solidFill>
            </p:grpSpPr>
            <p:sp>
              <p:nvSpPr>
                <p:cNvPr id="15" name="矩形 14"/>
                <p:cNvSpPr/>
                <p:nvPr/>
              </p:nvSpPr>
              <p:spPr>
                <a:xfrm>
                  <a:off x="0" y="0"/>
                  <a:ext cx="883565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6" name="等腰三角形 15"/>
                <p:cNvSpPr/>
                <p:nvPr/>
              </p:nvSpPr>
              <p:spPr>
                <a:xfrm rot="5400000">
                  <a:off x="8835656" y="0"/>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12" name="组合 11"/>
              <p:cNvGrpSpPr/>
              <p:nvPr/>
            </p:nvGrpSpPr>
            <p:grpSpPr>
              <a:xfrm>
                <a:off x="1" y="222315"/>
                <a:ext cx="7229328" cy="180000"/>
                <a:chOff x="0" y="170600"/>
                <a:chExt cx="7162213" cy="189400"/>
              </a:xfrm>
            </p:grpSpPr>
            <p:sp>
              <p:nvSpPr>
                <p:cNvPr id="13" name="等腰三角形 12"/>
                <p:cNvSpPr/>
                <p:nvPr/>
              </p:nvSpPr>
              <p:spPr>
                <a:xfrm rot="5400000">
                  <a:off x="6982213" y="170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 name="矩形 13"/>
                <p:cNvSpPr/>
                <p:nvPr/>
              </p:nvSpPr>
              <p:spPr>
                <a:xfrm>
                  <a:off x="0" y="180000"/>
                  <a:ext cx="6984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grpSp>
      <p:grpSp>
        <p:nvGrpSpPr>
          <p:cNvPr id="18" name="组合 17"/>
          <p:cNvGrpSpPr/>
          <p:nvPr/>
        </p:nvGrpSpPr>
        <p:grpSpPr>
          <a:xfrm flipH="1" flipV="1">
            <a:off x="3206959" y="1000502"/>
            <a:ext cx="9015656" cy="5910196"/>
            <a:chOff x="0" y="0"/>
            <a:chExt cx="9015656" cy="5910196"/>
          </a:xfrm>
        </p:grpSpPr>
        <p:grpSp>
          <p:nvGrpSpPr>
            <p:cNvPr id="19" name="组合 18"/>
            <p:cNvGrpSpPr/>
            <p:nvPr/>
          </p:nvGrpSpPr>
          <p:grpSpPr>
            <a:xfrm>
              <a:off x="0" y="0"/>
              <a:ext cx="410444" cy="5910196"/>
              <a:chOff x="0" y="0"/>
              <a:chExt cx="410444" cy="5910196"/>
            </a:xfrm>
          </p:grpSpPr>
          <p:grpSp>
            <p:nvGrpSpPr>
              <p:cNvPr id="27" name="组合 26"/>
              <p:cNvGrpSpPr/>
              <p:nvPr/>
            </p:nvGrpSpPr>
            <p:grpSpPr>
              <a:xfrm>
                <a:off x="0" y="180000"/>
                <a:ext cx="180000" cy="5730196"/>
                <a:chOff x="0" y="180000"/>
                <a:chExt cx="180000" cy="5730196"/>
              </a:xfrm>
              <a:solidFill>
                <a:srgbClr val="887875"/>
              </a:solidFill>
            </p:grpSpPr>
            <p:sp>
              <p:nvSpPr>
                <p:cNvPr id="30" name="矩形 29"/>
                <p:cNvSpPr/>
                <p:nvPr/>
              </p:nvSpPr>
              <p:spPr>
                <a:xfrm rot="5400000">
                  <a:off x="-2685098" y="2865098"/>
                  <a:ext cx="555019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1" name="等腰三角形 30"/>
                <p:cNvSpPr/>
                <p:nvPr/>
              </p:nvSpPr>
              <p:spPr>
                <a:xfrm rot="10800000">
                  <a:off x="0" y="5730196"/>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28" name="矩形 27"/>
              <p:cNvSpPr/>
              <p:nvPr/>
            </p:nvSpPr>
            <p:spPr>
              <a:xfrm rot="5400000">
                <a:off x="-1659557" y="1890000"/>
                <a:ext cx="3960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等腰三角形 28"/>
              <p:cNvSpPr/>
              <p:nvPr/>
            </p:nvSpPr>
            <p:spPr>
              <a:xfrm rot="10800000">
                <a:off x="230444" y="3955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20" name="组合 19"/>
            <p:cNvGrpSpPr/>
            <p:nvPr/>
          </p:nvGrpSpPr>
          <p:grpSpPr>
            <a:xfrm>
              <a:off x="0" y="0"/>
              <a:ext cx="9015656" cy="402315"/>
              <a:chOff x="0" y="0"/>
              <a:chExt cx="9015656" cy="402315"/>
            </a:xfrm>
          </p:grpSpPr>
          <p:grpSp>
            <p:nvGrpSpPr>
              <p:cNvPr id="21" name="组合 20"/>
              <p:cNvGrpSpPr/>
              <p:nvPr/>
            </p:nvGrpSpPr>
            <p:grpSpPr>
              <a:xfrm>
                <a:off x="0" y="0"/>
                <a:ext cx="9015656" cy="180000"/>
                <a:chOff x="0" y="0"/>
                <a:chExt cx="9015656" cy="180000"/>
              </a:xfrm>
              <a:solidFill>
                <a:srgbClr val="887875"/>
              </a:solidFill>
            </p:grpSpPr>
            <p:sp>
              <p:nvSpPr>
                <p:cNvPr id="25" name="矩形 24"/>
                <p:cNvSpPr/>
                <p:nvPr/>
              </p:nvSpPr>
              <p:spPr>
                <a:xfrm>
                  <a:off x="0" y="0"/>
                  <a:ext cx="883565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等腰三角形 25"/>
                <p:cNvSpPr/>
                <p:nvPr/>
              </p:nvSpPr>
              <p:spPr>
                <a:xfrm rot="5400000">
                  <a:off x="8835656" y="0"/>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22" name="组合 21"/>
              <p:cNvGrpSpPr/>
              <p:nvPr/>
            </p:nvGrpSpPr>
            <p:grpSpPr>
              <a:xfrm>
                <a:off x="1" y="222315"/>
                <a:ext cx="7229328" cy="180000"/>
                <a:chOff x="0" y="170600"/>
                <a:chExt cx="7162213" cy="189400"/>
              </a:xfrm>
            </p:grpSpPr>
            <p:sp>
              <p:nvSpPr>
                <p:cNvPr id="23" name="等腰三角形 22"/>
                <p:cNvSpPr/>
                <p:nvPr/>
              </p:nvSpPr>
              <p:spPr>
                <a:xfrm rot="5400000">
                  <a:off x="6982213" y="170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4" name="矩形 23"/>
                <p:cNvSpPr/>
                <p:nvPr/>
              </p:nvSpPr>
              <p:spPr>
                <a:xfrm>
                  <a:off x="0" y="180000"/>
                  <a:ext cx="6984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grpSp>
      <p:sp>
        <p:nvSpPr>
          <p:cNvPr id="32" name="椭圆 31"/>
          <p:cNvSpPr/>
          <p:nvPr/>
        </p:nvSpPr>
        <p:spPr>
          <a:xfrm rot="5400000">
            <a:off x="10076620" y="1472283"/>
            <a:ext cx="1046750" cy="1015434"/>
          </a:xfrm>
          <a:prstGeom prst="ellipse">
            <a:avLst/>
          </a:prstGeom>
          <a:pattFill prst="dkDnDiag">
            <a:fgClr>
              <a:srgbClr val="F9E2BD"/>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3" name="椭圆 32"/>
          <p:cNvSpPr/>
          <p:nvPr/>
        </p:nvSpPr>
        <p:spPr>
          <a:xfrm rot="5400000">
            <a:off x="9400214" y="459170"/>
            <a:ext cx="712534" cy="670786"/>
          </a:xfrm>
          <a:prstGeom prst="ellipse">
            <a:avLst/>
          </a:prstGeom>
          <a:pattFill prst="dkDnDiag">
            <a:fgClr>
              <a:srgbClr val="D4E8E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 name="文本框 2"/>
          <p:cNvSpPr txBox="1"/>
          <p:nvPr/>
        </p:nvSpPr>
        <p:spPr>
          <a:xfrm>
            <a:off x="1478280" y="1950085"/>
            <a:ext cx="9265285" cy="2553335"/>
          </a:xfrm>
          <a:prstGeom prst="rect">
            <a:avLst/>
          </a:prstGeom>
          <a:noFill/>
        </p:spPr>
        <p:txBody>
          <a:bodyPr wrap="square" rtlCol="0">
            <a:spAutoFit/>
            <a:scene3d>
              <a:camera prst="orthographicFront"/>
              <a:lightRig rig="threePt" dir="t"/>
            </a:scene3d>
          </a:bodyPr>
          <a:p>
            <a:pPr algn="ctr"/>
            <a:r>
              <a:rPr lang="zh-CN" altLang="en-US" sz="8000" b="1">
                <a:solidFill>
                  <a:srgbClr val="00B0F0"/>
                </a:solidFill>
                <a:effectLst>
                  <a:outerShdw blurRad="50800" dist="38100" algn="l" rotWithShape="0">
                    <a:prstClr val="black">
                      <a:alpha val="40000"/>
                    </a:prstClr>
                  </a:outerShdw>
                </a:effectLst>
                <a:latin typeface="黑体" panose="02010609060101010101" charset="-122"/>
                <a:ea typeface="黑体" panose="02010609060101010101" charset="-122"/>
              </a:rPr>
              <a:t>必修</a:t>
            </a:r>
            <a:r>
              <a:rPr lang="en-US" altLang="zh-CN" sz="8000" b="1">
                <a:solidFill>
                  <a:srgbClr val="00B0F0"/>
                </a:solidFill>
                <a:effectLst>
                  <a:outerShdw blurRad="50800" dist="38100" algn="l" rotWithShape="0">
                    <a:prstClr val="black">
                      <a:alpha val="40000"/>
                    </a:prstClr>
                  </a:outerShdw>
                </a:effectLst>
                <a:latin typeface="黑体" panose="02010609060101010101" charset="-122"/>
                <a:ea typeface="黑体" panose="02010609060101010101" charset="-122"/>
              </a:rPr>
              <a:t> 3    </a:t>
            </a:r>
            <a:endParaRPr lang="en-US" altLang="zh-CN" sz="8000" b="1">
              <a:solidFill>
                <a:srgbClr val="00B0F0"/>
              </a:solidFill>
              <a:effectLst>
                <a:outerShdw blurRad="50800" dist="38100" algn="l" rotWithShape="0">
                  <a:prstClr val="black">
                    <a:alpha val="40000"/>
                  </a:prstClr>
                </a:outerShdw>
              </a:effectLst>
              <a:latin typeface="黑体" panose="02010609060101010101" charset="-122"/>
              <a:ea typeface="黑体" panose="02010609060101010101" charset="-122"/>
            </a:endParaRPr>
          </a:p>
          <a:p>
            <a:pPr algn="ctr"/>
            <a:r>
              <a:rPr lang="zh-CN" altLang="en-US" sz="8000" b="1">
                <a:solidFill>
                  <a:srgbClr val="00B0F0"/>
                </a:solidFill>
                <a:effectLst>
                  <a:outerShdw blurRad="50800" dist="38100" algn="l" rotWithShape="0">
                    <a:prstClr val="black">
                      <a:alpha val="40000"/>
                    </a:prstClr>
                  </a:outerShdw>
                </a:effectLst>
                <a:latin typeface="黑体" panose="02010609060101010101" charset="-122"/>
                <a:ea typeface="黑体" panose="02010609060101010101" charset="-122"/>
              </a:rPr>
              <a:t>政治与法治</a:t>
            </a:r>
            <a:endParaRPr lang="zh-CN" altLang="en-US" sz="8000" b="1">
              <a:solidFill>
                <a:srgbClr val="00B0F0"/>
              </a:solidFill>
              <a:effectLst>
                <a:outerShdw blurRad="50800" dist="38100" algn="l" rotWithShape="0">
                  <a:prstClr val="black">
                    <a:alpha val="40000"/>
                  </a:prstClr>
                </a:outerShdw>
              </a:effectLst>
              <a:latin typeface="黑体" panose="02010609060101010101" charset="-122"/>
              <a:ea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par>
    </p:tnLst>
  </p:timing>
</p:sld>
</file>

<file path=ppt/tags/tag1.xml><?xml version="1.0" encoding="utf-8"?>
<p:tagLst xmlns:p="http://schemas.openxmlformats.org/presentationml/2006/main">
  <p:tag name="KSO_WM_BEAUTIFY_FLAG" val="#fgm#"/>
  <p:tag name="KSO_WM_FIGMA_FLAG" val="#fgm#"/>
  <p:tag name="KSO_WM_UNIT_INDEX" val="1"/>
  <p:tag name="KSO_WM_UNIT_TYPE" val="a"/>
  <p:tag name="KSO_WM_LAYOUT_CHECK_HASH" val="ec5125cdc921eb88b0df3e391cdaccc7e81bf0d6"/>
  <p:tag name="KSO_WM_NEWLAYOUT_ID" val="10"/>
</p:tagLst>
</file>

<file path=ppt/tags/tag2.xml><?xml version="1.0" encoding="utf-8"?>
<p:tagLst xmlns:p="http://schemas.openxmlformats.org/presentationml/2006/main">
  <p:tag name="KSO_WM_BEAUTIFY_FLAG" val="#fgm#"/>
  <p:tag name="KSO_WM_DIAGRAM_GROUP_CODE" val="1"/>
  <p:tag name="KSO_WM_FIGMA_FLAG" val="#fgm#"/>
  <p:tag name="KSO_WM_UNIT_INDEX" val="1"/>
  <p:tag name="KSO_WM_UNIT_TYPE" val="f"/>
</p:tagLst>
</file>

<file path=ppt/tags/tag3.xml><?xml version="1.0" encoding="utf-8"?>
<p:tagLst xmlns:p="http://schemas.openxmlformats.org/presentationml/2006/main">
  <p:tag name="KSO_WM_BEAUTIFY_FLAG" val="#fgm#"/>
  <p:tag name="KSO_WM_FIGMA_FLAG" val="#fgm#"/>
  <p:tag name="KSO_WM_UNIT_INDEX" val="1"/>
  <p:tag name="KSO_WM_UNIT_TYPE" val="a"/>
  <p:tag name="KSO_WM_LAYOUT_CHECK_HASH" val="ec5125cdc921eb88b0df3e391cdaccc7e81bf0d6"/>
  <p:tag name="KSO_WM_NEWLAYOUT_ID" val="10"/>
</p:tagLst>
</file>

<file path=ppt/tags/tag4.xml><?xml version="1.0" encoding="utf-8"?>
<p:tagLst xmlns:p="http://schemas.openxmlformats.org/presentationml/2006/main">
  <p:tag name="KSO_WM_BEAUTIFY_FLAG" val="#fgm#"/>
  <p:tag name="KSO_WM_DIAGRAM_GROUP_CODE" val="1"/>
  <p:tag name="KSO_WM_FIGMA_FLAG" val="#fgm#"/>
  <p:tag name="KSO_WM_UNIT_INDEX" val="1"/>
  <p:tag name="KSO_WM_UNIT_TYPE" val="f"/>
</p:tagLst>
</file>

<file path=ppt/tags/tag5.xml><?xml version="1.0" encoding="utf-8"?>
<p:tagLst xmlns:p="http://schemas.openxmlformats.org/presentationml/2006/main">
  <p:tag name="resource_record_key" val="{&quot;13&quot;:[4563121,4663482,20481688,4364912,4364878],&quot;71&quot;:[76235680068]}"/>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0.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自定义设计方案">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2_自定义设计方案">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3_自定义设计方案">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4_自定义设计方案">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5_自定义设计方案">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6_自定义设计方案">
  <a:themeElements>
    <a:clrScheme name="">
      <a:dk1>
        <a:srgbClr val="000000"/>
      </a:dk1>
      <a:lt1>
        <a:srgbClr val="FFFFFF"/>
      </a:lt1>
      <a:dk2>
        <a:srgbClr val="352011"/>
      </a:dk2>
      <a:lt2>
        <a:srgbClr val="FCF8F5"/>
      </a:lt2>
      <a:accent1>
        <a:srgbClr val="B27554"/>
      </a:accent1>
      <a:accent2>
        <a:srgbClr val="D4A07B"/>
      </a:accent2>
      <a:accent3>
        <a:srgbClr val="B66E5E"/>
      </a:accent3>
      <a:accent4>
        <a:srgbClr val="D4957B"/>
      </a:accent4>
      <a:accent5>
        <a:srgbClr val="B48B55"/>
      </a:accent5>
      <a:accent6>
        <a:srgbClr val="CCAE76"/>
      </a:accent6>
      <a:hlink>
        <a:srgbClr val="0026E5"/>
      </a:hlink>
      <a:folHlink>
        <a:srgbClr val="7E1FAD"/>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9.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2128</Words>
  <Application>WPS 演示</Application>
  <PresentationFormat>宽屏</PresentationFormat>
  <Paragraphs>87</Paragraphs>
  <Slides>18</Slides>
  <Notes>11</Notes>
  <HiddenSlides>0</HiddenSlides>
  <MMClips>0</MMClips>
  <ScaleCrop>false</ScaleCrop>
  <HeadingPairs>
    <vt:vector size="6" baseType="variant">
      <vt:variant>
        <vt:lpstr>已用的字体</vt:lpstr>
      </vt:variant>
      <vt:variant>
        <vt:i4>10</vt:i4>
      </vt:variant>
      <vt:variant>
        <vt:lpstr>主题</vt:lpstr>
      </vt:variant>
      <vt:variant>
        <vt:i4>8</vt:i4>
      </vt:variant>
      <vt:variant>
        <vt:lpstr>幻灯片标题</vt:lpstr>
      </vt:variant>
      <vt:variant>
        <vt:i4>18</vt:i4>
      </vt:variant>
    </vt:vector>
  </HeadingPairs>
  <TitlesOfParts>
    <vt:vector size="36" baseType="lpstr">
      <vt:lpstr>Arial</vt:lpstr>
      <vt:lpstr>宋体</vt:lpstr>
      <vt:lpstr>Wingdings</vt:lpstr>
      <vt:lpstr>微软雅黑</vt:lpstr>
      <vt:lpstr>方正粗黑宋简体</vt:lpstr>
      <vt:lpstr>黑体</vt:lpstr>
      <vt:lpstr>Arial Unicode MS</vt:lpstr>
      <vt:lpstr>等线</vt:lpstr>
      <vt:lpstr>等线 Light</vt:lpstr>
      <vt:lpstr>Calibri</vt:lpstr>
      <vt:lpstr>Office 主题​​</vt:lpstr>
      <vt:lpstr>自定义设计方案</vt:lpstr>
      <vt:lpstr>1_自定义设计方案</vt:lpstr>
      <vt:lpstr>2_自定义设计方案</vt:lpstr>
      <vt:lpstr>3_自定义设计方案</vt:lpstr>
      <vt:lpstr>4_自定义设计方案</vt:lpstr>
      <vt:lpstr>5_自定义设计方案</vt:lpstr>
      <vt:lpstr>6_自定义设计方案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Liu Yuffa</dc:creator>
  <cp:lastModifiedBy>小丫头</cp:lastModifiedBy>
  <cp:revision>87</cp:revision>
  <dcterms:created xsi:type="dcterms:W3CDTF">2020-06-07T04:28:00Z</dcterms:created>
  <dcterms:modified xsi:type="dcterms:W3CDTF">2025-09-11T08:35:14Z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2052-12.1.0.22529</vt:lpwstr>
  </property>
  <property fmtid="{D5CDD505-2E9C-101B-9397-08002B2CF9AE}" pid="3" name="KSOTemplateUUID">
    <vt:lpwstr>v1.0_mb_Qt8qMb90gXcOVg455GySpw==</vt:lpwstr>
  </property>
  <property fmtid="{D5CDD505-2E9C-101B-9397-08002B2CF9AE}" pid="4" name="ICV">
    <vt:lpwstr>1FF23D4AB1F84D2EA46C52ED7DF45A2A_11</vt:lpwstr>
  </property>
</Properties>
</file>