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0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226C75-5292-42CE-97C3-5C2D66FCACA1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CBB3EA7-C8F6-4B7A-9F75-FBA4C58D3CC5}">
      <dgm:prSet phldrT="[文本]" custT="1"/>
      <dgm:spPr/>
      <dgm:t>
        <a:bodyPr/>
        <a:lstStyle/>
        <a:p>
          <a:pPr algn="ctr"/>
          <a:r>
            <a:rPr lang="zh-CN" altLang="en-US" sz="1600" dirty="0" smtClean="0"/>
            <a:t>移动</a:t>
          </a:r>
          <a:endParaRPr lang="en-US" altLang="zh-CN" sz="1600" dirty="0" smtClean="0"/>
        </a:p>
        <a:p>
          <a:pPr algn="ctr"/>
          <a:r>
            <a:rPr lang="zh-CN" altLang="en-US" sz="1600" dirty="0" smtClean="0"/>
            <a:t>学习</a:t>
          </a:r>
          <a:endParaRPr lang="en-US" altLang="zh-CN" sz="1600" dirty="0" smtClean="0"/>
        </a:p>
        <a:p>
          <a:pPr algn="ctr"/>
          <a:r>
            <a:rPr lang="zh-CN" altLang="en-US" sz="1600" dirty="0" smtClean="0"/>
            <a:t>分析</a:t>
          </a:r>
          <a:endParaRPr lang="zh-CN" altLang="en-US" sz="1600" dirty="0"/>
        </a:p>
      </dgm:t>
    </dgm:pt>
    <dgm:pt modelId="{7E270FA1-3187-4A3D-9E1B-9D3AB7BB0968}" type="parTrans" cxnId="{12C9CDE6-0379-40A6-9C54-3F45C426C25E}">
      <dgm:prSet/>
      <dgm:spPr/>
      <dgm:t>
        <a:bodyPr/>
        <a:lstStyle/>
        <a:p>
          <a:pPr algn="l"/>
          <a:endParaRPr lang="zh-CN" altLang="en-US" sz="3600"/>
        </a:p>
      </dgm:t>
    </dgm:pt>
    <dgm:pt modelId="{3AFA60B0-DF57-402A-A3B6-B2D760EA23CA}" type="sibTrans" cxnId="{12C9CDE6-0379-40A6-9C54-3F45C426C25E}">
      <dgm:prSet/>
      <dgm:spPr/>
      <dgm:t>
        <a:bodyPr/>
        <a:lstStyle/>
        <a:p>
          <a:pPr algn="l"/>
          <a:endParaRPr lang="zh-CN" altLang="en-US" sz="3600"/>
        </a:p>
      </dgm:t>
    </dgm:pt>
    <dgm:pt modelId="{58B9B320-41A4-458B-8444-A963E6F58FBA}">
      <dgm:prSet phldrT="[文本]" custT="1"/>
      <dgm:spPr/>
      <dgm:t>
        <a:bodyPr/>
        <a:lstStyle/>
        <a:p>
          <a:pPr algn="ctr"/>
          <a:r>
            <a:rPr lang="zh-CN" altLang="en-US" sz="1600" dirty="0" smtClean="0"/>
            <a:t>产品分析</a:t>
          </a:r>
          <a:endParaRPr lang="zh-CN" altLang="en-US" sz="1600" dirty="0"/>
        </a:p>
      </dgm:t>
    </dgm:pt>
    <dgm:pt modelId="{E3F4123D-3554-4E14-9F4E-C310A59E9C90}" type="parTrans" cxnId="{DCE41F9E-43B1-45D0-8DAD-AD375B58283D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F79F9A7E-71BE-48EB-88B5-8983402126E9}" type="sibTrans" cxnId="{DCE41F9E-43B1-45D0-8DAD-AD375B58283D}">
      <dgm:prSet/>
      <dgm:spPr/>
      <dgm:t>
        <a:bodyPr/>
        <a:lstStyle/>
        <a:p>
          <a:pPr algn="l"/>
          <a:endParaRPr lang="zh-CN" altLang="en-US" sz="3600"/>
        </a:p>
      </dgm:t>
    </dgm:pt>
    <dgm:pt modelId="{DA4EEBDA-F0A0-490C-93C3-DA8807AA2B48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移动学习产品有哪些？</a:t>
          </a:r>
          <a:endParaRPr lang="zh-CN" altLang="en-US" sz="1600" dirty="0"/>
        </a:p>
      </dgm:t>
    </dgm:pt>
    <dgm:pt modelId="{389D113E-A76A-433B-B792-F10A7FC7A18A}" type="parTrans" cxnId="{8733CCB0-67C4-476D-A6D0-8A0E144FE354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09D8EE06-542A-4289-9721-F0DB4B94C20E}" type="sibTrans" cxnId="{8733CCB0-67C4-476D-A6D0-8A0E144FE354}">
      <dgm:prSet/>
      <dgm:spPr/>
      <dgm:t>
        <a:bodyPr/>
        <a:lstStyle/>
        <a:p>
          <a:pPr algn="l"/>
          <a:endParaRPr lang="zh-CN" altLang="en-US" sz="3600"/>
        </a:p>
      </dgm:t>
    </dgm:pt>
    <dgm:pt modelId="{76BE77D9-E664-4FF1-8CF4-631BED0996D1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移动学习产品提供了哪些功能？与用户需求是否一致。</a:t>
          </a:r>
          <a:endParaRPr lang="zh-CN" altLang="en-US" sz="1600" dirty="0"/>
        </a:p>
      </dgm:t>
    </dgm:pt>
    <dgm:pt modelId="{E2D494FE-922F-48FE-8458-4E294F20AFFC}" type="parTrans" cxnId="{16B79F1B-D3B7-42AF-B1B2-45865F800ABD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BF44DB9C-A916-450E-9A4F-4148E606CE62}" type="sibTrans" cxnId="{16B79F1B-D3B7-42AF-B1B2-45865F800ABD}">
      <dgm:prSet/>
      <dgm:spPr/>
      <dgm:t>
        <a:bodyPr/>
        <a:lstStyle/>
        <a:p>
          <a:pPr algn="l"/>
          <a:endParaRPr lang="zh-CN" altLang="en-US" sz="3600"/>
        </a:p>
      </dgm:t>
    </dgm:pt>
    <dgm:pt modelId="{EC1B725B-7153-4742-8DB1-1E5835E366D0}">
      <dgm:prSet phldrT="[文本]" custT="1"/>
      <dgm:spPr/>
      <dgm:t>
        <a:bodyPr/>
        <a:lstStyle/>
        <a:p>
          <a:pPr algn="ctr"/>
          <a:r>
            <a:rPr lang="zh-CN" altLang="en-US" sz="1600" dirty="0" smtClean="0"/>
            <a:t>学生分析</a:t>
          </a:r>
          <a:endParaRPr lang="zh-CN" altLang="en-US" sz="1600" dirty="0"/>
        </a:p>
      </dgm:t>
    </dgm:pt>
    <dgm:pt modelId="{26F5357C-416E-48FA-A0CE-48F3288D8824}" type="parTrans" cxnId="{5A93EB45-ACE5-4CFE-BA52-C70FB6C8B4F5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E845115B-FA78-4439-BFAD-22AC73BC22A3}" type="sibTrans" cxnId="{5A93EB45-ACE5-4CFE-BA52-C70FB6C8B4F5}">
      <dgm:prSet/>
      <dgm:spPr/>
      <dgm:t>
        <a:bodyPr/>
        <a:lstStyle/>
        <a:p>
          <a:pPr algn="l"/>
          <a:endParaRPr lang="zh-CN" altLang="en-US" sz="3600"/>
        </a:p>
      </dgm:t>
    </dgm:pt>
    <dgm:pt modelId="{0C206A7C-92ED-4467-8146-867D3F44DB9A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学生对移动学习的接受程度？</a:t>
          </a:r>
          <a:endParaRPr lang="zh-CN" altLang="en-US" sz="1600" dirty="0"/>
        </a:p>
      </dgm:t>
    </dgm:pt>
    <dgm:pt modelId="{A5A19C23-A3DB-4060-AABE-036BBE3F2737}" type="parTrans" cxnId="{86BBD2A5-3AB9-49CA-9351-7A49A5C12A37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D81E728D-1970-472C-96B5-84077FDCE940}" type="sibTrans" cxnId="{86BBD2A5-3AB9-49CA-9351-7A49A5C12A37}">
      <dgm:prSet/>
      <dgm:spPr/>
      <dgm:t>
        <a:bodyPr/>
        <a:lstStyle/>
        <a:p>
          <a:pPr algn="l"/>
          <a:endParaRPr lang="zh-CN" altLang="en-US" sz="3600"/>
        </a:p>
      </dgm:t>
    </dgm:pt>
    <dgm:pt modelId="{F64F5445-7E9D-42A8-A7A0-F447ECB6D53E}">
      <dgm:prSet phldrT="[文本]" custT="1"/>
      <dgm:spPr/>
      <dgm:t>
        <a:bodyPr/>
        <a:lstStyle/>
        <a:p>
          <a:pPr algn="ctr"/>
          <a:r>
            <a:rPr lang="zh-CN" altLang="en-US" sz="1600" dirty="0" smtClean="0"/>
            <a:t>家长分析</a:t>
          </a:r>
          <a:endParaRPr lang="zh-CN" altLang="en-US" sz="1600" dirty="0"/>
        </a:p>
      </dgm:t>
    </dgm:pt>
    <dgm:pt modelId="{B177A05C-8231-4284-AE02-4A191BC484C4}" type="parTrans" cxnId="{AB9E2025-3339-40E7-90F9-63E2B7F73D7B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078FAB27-86F8-40B2-BC59-38E5BE98FBB2}" type="sibTrans" cxnId="{AB9E2025-3339-40E7-90F9-63E2B7F73D7B}">
      <dgm:prSet/>
      <dgm:spPr/>
      <dgm:t>
        <a:bodyPr/>
        <a:lstStyle/>
        <a:p>
          <a:pPr algn="l"/>
          <a:endParaRPr lang="zh-CN" altLang="en-US" sz="3600"/>
        </a:p>
      </dgm:t>
    </dgm:pt>
    <dgm:pt modelId="{0FDA3D85-6D61-412C-B208-4F51E0E05707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学生对移动学习的接受场合？</a:t>
          </a:r>
          <a:endParaRPr lang="zh-CN" altLang="en-US" sz="1600" dirty="0"/>
        </a:p>
      </dgm:t>
    </dgm:pt>
    <dgm:pt modelId="{75825080-54BF-41E1-B8A7-9CCC83899B65}" type="parTrans" cxnId="{3ACC7BE3-9006-4041-9E2A-49A6CF4E5355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54A54485-0CC2-47CD-9C3C-D72470B2875A}" type="sibTrans" cxnId="{3ACC7BE3-9006-4041-9E2A-49A6CF4E5355}">
      <dgm:prSet/>
      <dgm:spPr/>
      <dgm:t>
        <a:bodyPr/>
        <a:lstStyle/>
        <a:p>
          <a:pPr algn="l"/>
          <a:endParaRPr lang="zh-CN" altLang="en-US" sz="3600"/>
        </a:p>
      </dgm:t>
    </dgm:pt>
    <dgm:pt modelId="{B153E7DD-6E77-4F24-BCAF-177CD623367C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移动学习会对学生产生哪些不利的影响？</a:t>
          </a:r>
          <a:endParaRPr lang="zh-CN" altLang="en-US" sz="1600" dirty="0"/>
        </a:p>
      </dgm:t>
    </dgm:pt>
    <dgm:pt modelId="{CE02D3F1-7378-491D-B557-5164586B5FF2}" type="parTrans" cxnId="{40B2D3EE-E881-4BC2-B085-7E3F59D9CD40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0879305F-11EE-47D5-9005-37907F74FB52}" type="sibTrans" cxnId="{40B2D3EE-E881-4BC2-B085-7E3F59D9CD40}">
      <dgm:prSet/>
      <dgm:spPr/>
      <dgm:t>
        <a:bodyPr/>
        <a:lstStyle/>
        <a:p>
          <a:pPr algn="l"/>
          <a:endParaRPr lang="zh-CN" altLang="en-US" sz="3600"/>
        </a:p>
      </dgm:t>
    </dgm:pt>
    <dgm:pt modelId="{C5DD2977-67E8-46A9-AC44-48CDE7970C07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家长对待移动学习的态度是怎样的？</a:t>
          </a:r>
          <a:endParaRPr lang="zh-CN" altLang="en-US" sz="1600" dirty="0"/>
        </a:p>
      </dgm:t>
    </dgm:pt>
    <dgm:pt modelId="{958C948F-BFAC-4ED3-9007-C4F5088A30EA}" type="parTrans" cxnId="{C9A8BBC3-716D-44C8-9036-7066D8B1E0AA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1BBE7989-6D86-4178-AEEE-0F00F3EDD6B0}" type="sibTrans" cxnId="{C9A8BBC3-716D-44C8-9036-7066D8B1E0AA}">
      <dgm:prSet/>
      <dgm:spPr/>
      <dgm:t>
        <a:bodyPr/>
        <a:lstStyle/>
        <a:p>
          <a:pPr algn="l"/>
          <a:endParaRPr lang="zh-CN" altLang="en-US" sz="3600"/>
        </a:p>
      </dgm:t>
    </dgm:pt>
    <dgm:pt modelId="{463C5C56-BE7C-496A-ABA3-C5FA312091A1}">
      <dgm:prSet phldrT="[文本]" custT="1"/>
      <dgm:spPr/>
      <dgm:t>
        <a:bodyPr/>
        <a:lstStyle/>
        <a:p>
          <a:pPr algn="l"/>
          <a:r>
            <a:rPr lang="zh-CN" altLang="en-US" sz="1600" dirty="0" smtClean="0"/>
            <a:t>家长有没有对学生移动学习有具体的指导和监督？</a:t>
          </a:r>
          <a:endParaRPr lang="zh-CN" altLang="en-US" sz="1600" dirty="0"/>
        </a:p>
      </dgm:t>
    </dgm:pt>
    <dgm:pt modelId="{E041749C-85C8-4318-8CE4-DDE205AA404C}" type="parTrans" cxnId="{588E17D4-2F35-4F07-84D9-DF775F3238BB}">
      <dgm:prSet custT="1"/>
      <dgm:spPr/>
      <dgm:t>
        <a:bodyPr/>
        <a:lstStyle/>
        <a:p>
          <a:pPr algn="l"/>
          <a:endParaRPr lang="zh-CN" altLang="en-US" sz="1000"/>
        </a:p>
      </dgm:t>
    </dgm:pt>
    <dgm:pt modelId="{4D620C69-CB1B-4AAA-AC50-AB103074EF20}" type="sibTrans" cxnId="{588E17D4-2F35-4F07-84D9-DF775F3238BB}">
      <dgm:prSet/>
      <dgm:spPr/>
      <dgm:t>
        <a:bodyPr/>
        <a:lstStyle/>
        <a:p>
          <a:pPr algn="l"/>
          <a:endParaRPr lang="zh-CN" altLang="en-US" sz="3600"/>
        </a:p>
      </dgm:t>
    </dgm:pt>
    <dgm:pt modelId="{83DB7E36-CB00-44E9-A5C5-4C62D52F8B0D}" type="pres">
      <dgm:prSet presAssocID="{B0226C75-5292-42CE-97C3-5C2D66FCACA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8E17EED-08B4-409F-A82D-393365C37220}" type="pres">
      <dgm:prSet presAssocID="{0CBB3EA7-C8F6-4B7A-9F75-FBA4C58D3CC5}" presName="root1" presStyleCnt="0"/>
      <dgm:spPr/>
    </dgm:pt>
    <dgm:pt modelId="{F4D9F21C-9D6F-49FC-980B-AF222BE6FC0D}" type="pres">
      <dgm:prSet presAssocID="{0CBB3EA7-C8F6-4B7A-9F75-FBA4C58D3CC5}" presName="LevelOneTextNode" presStyleLbl="node0" presStyleIdx="0" presStyleCnt="1" custScaleX="104065" custScaleY="31931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E69B32-59C7-4C44-8DD0-284877B06A43}" type="pres">
      <dgm:prSet presAssocID="{0CBB3EA7-C8F6-4B7A-9F75-FBA4C58D3CC5}" presName="level2hierChild" presStyleCnt="0"/>
      <dgm:spPr/>
    </dgm:pt>
    <dgm:pt modelId="{17D05DB8-869F-411C-9F7A-C699B9D2A521}" type="pres">
      <dgm:prSet presAssocID="{E3F4123D-3554-4E14-9F4E-C310A59E9C90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6F22CCF3-E1EF-4FC9-8F84-472B2B3F7CF5}" type="pres">
      <dgm:prSet presAssocID="{E3F4123D-3554-4E14-9F4E-C310A59E9C90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ACFFF9A1-BB2C-40C8-AD43-26B08F1CF5E5}" type="pres">
      <dgm:prSet presAssocID="{58B9B320-41A4-458B-8444-A963E6F58FBA}" presName="root2" presStyleCnt="0"/>
      <dgm:spPr/>
    </dgm:pt>
    <dgm:pt modelId="{D756C2E4-CDD8-4EA9-9D8D-BB1C863A261A}" type="pres">
      <dgm:prSet presAssocID="{58B9B320-41A4-458B-8444-A963E6F58FBA}" presName="LevelTwoTextNode" presStyleLbl="node2" presStyleIdx="0" presStyleCnt="3" custScaleX="12223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BB7FB2-30A9-446D-A88D-77A36EF763CE}" type="pres">
      <dgm:prSet presAssocID="{58B9B320-41A4-458B-8444-A963E6F58FBA}" presName="level3hierChild" presStyleCnt="0"/>
      <dgm:spPr/>
    </dgm:pt>
    <dgm:pt modelId="{0214601C-6940-4077-8F0D-A887E49AD612}" type="pres">
      <dgm:prSet presAssocID="{389D113E-A76A-433B-B792-F10A7FC7A18A}" presName="conn2-1" presStyleLbl="parChTrans1D3" presStyleIdx="0" presStyleCnt="7"/>
      <dgm:spPr/>
      <dgm:t>
        <a:bodyPr/>
        <a:lstStyle/>
        <a:p>
          <a:endParaRPr lang="zh-CN" altLang="en-US"/>
        </a:p>
      </dgm:t>
    </dgm:pt>
    <dgm:pt modelId="{B1C18F00-83FA-4CB2-8F96-C21FB9CE38E8}" type="pres">
      <dgm:prSet presAssocID="{389D113E-A76A-433B-B792-F10A7FC7A18A}" presName="connTx" presStyleLbl="parChTrans1D3" presStyleIdx="0" presStyleCnt="7"/>
      <dgm:spPr/>
      <dgm:t>
        <a:bodyPr/>
        <a:lstStyle/>
        <a:p>
          <a:endParaRPr lang="zh-CN" altLang="en-US"/>
        </a:p>
      </dgm:t>
    </dgm:pt>
    <dgm:pt modelId="{201F0398-E5BF-4F2D-A9EC-C7262C9D47EA}" type="pres">
      <dgm:prSet presAssocID="{DA4EEBDA-F0A0-490C-93C3-DA8807AA2B48}" presName="root2" presStyleCnt="0"/>
      <dgm:spPr/>
    </dgm:pt>
    <dgm:pt modelId="{63AE8CA2-FE40-426A-9AB6-5B7907303A8A}" type="pres">
      <dgm:prSet presAssocID="{DA4EEBDA-F0A0-490C-93C3-DA8807AA2B48}" presName="LevelTwoTextNode" presStyleLbl="node3" presStyleIdx="0" presStyleCnt="7" custScaleX="5226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E74356-1751-44E4-A20A-0A114C87BDCC}" type="pres">
      <dgm:prSet presAssocID="{DA4EEBDA-F0A0-490C-93C3-DA8807AA2B48}" presName="level3hierChild" presStyleCnt="0"/>
      <dgm:spPr/>
    </dgm:pt>
    <dgm:pt modelId="{4C7488A3-61F2-44B9-BBAE-E991DA70B5A8}" type="pres">
      <dgm:prSet presAssocID="{E2D494FE-922F-48FE-8458-4E294F20AFFC}" presName="conn2-1" presStyleLbl="parChTrans1D3" presStyleIdx="1" presStyleCnt="7"/>
      <dgm:spPr/>
      <dgm:t>
        <a:bodyPr/>
        <a:lstStyle/>
        <a:p>
          <a:endParaRPr lang="zh-CN" altLang="en-US"/>
        </a:p>
      </dgm:t>
    </dgm:pt>
    <dgm:pt modelId="{0839791D-F03A-4343-8936-C78B9E9E4F5C}" type="pres">
      <dgm:prSet presAssocID="{E2D494FE-922F-48FE-8458-4E294F20AFFC}" presName="connTx" presStyleLbl="parChTrans1D3" presStyleIdx="1" presStyleCnt="7"/>
      <dgm:spPr/>
      <dgm:t>
        <a:bodyPr/>
        <a:lstStyle/>
        <a:p>
          <a:endParaRPr lang="zh-CN" altLang="en-US"/>
        </a:p>
      </dgm:t>
    </dgm:pt>
    <dgm:pt modelId="{B7E0565E-B2BC-4F13-AAA5-336BB155078D}" type="pres">
      <dgm:prSet presAssocID="{76BE77D9-E664-4FF1-8CF4-631BED0996D1}" presName="root2" presStyleCnt="0"/>
      <dgm:spPr/>
    </dgm:pt>
    <dgm:pt modelId="{024213A0-4A55-4E4E-8AB7-89201B1DC3C9}" type="pres">
      <dgm:prSet presAssocID="{76BE77D9-E664-4FF1-8CF4-631BED0996D1}" presName="LevelTwoTextNode" presStyleLbl="node3" presStyleIdx="1" presStyleCnt="7" custScaleX="52198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373A2D-DF74-4FCD-9AA9-188FBD7FF5E5}" type="pres">
      <dgm:prSet presAssocID="{76BE77D9-E664-4FF1-8CF4-631BED0996D1}" presName="level3hierChild" presStyleCnt="0"/>
      <dgm:spPr/>
    </dgm:pt>
    <dgm:pt modelId="{6B81E2E2-AA4E-4CE1-A530-1CF68B0A8D29}" type="pres">
      <dgm:prSet presAssocID="{26F5357C-416E-48FA-A0CE-48F3288D8824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23C94246-D64D-4D4D-8ECD-1108722580DC}" type="pres">
      <dgm:prSet presAssocID="{26F5357C-416E-48FA-A0CE-48F3288D8824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3F106B30-E960-417D-A730-6550327EF3C3}" type="pres">
      <dgm:prSet presAssocID="{EC1B725B-7153-4742-8DB1-1E5835E366D0}" presName="root2" presStyleCnt="0"/>
      <dgm:spPr/>
    </dgm:pt>
    <dgm:pt modelId="{990774A1-B3ED-45FE-A746-D76E5209B426}" type="pres">
      <dgm:prSet presAssocID="{EC1B725B-7153-4742-8DB1-1E5835E366D0}" presName="LevelTwoTextNode" presStyleLbl="node2" presStyleIdx="1" presStyleCnt="3" custScaleX="12223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ACA5C1E-C015-4A3E-B73B-CC55E413BFDA}" type="pres">
      <dgm:prSet presAssocID="{EC1B725B-7153-4742-8DB1-1E5835E366D0}" presName="level3hierChild" presStyleCnt="0"/>
      <dgm:spPr/>
    </dgm:pt>
    <dgm:pt modelId="{107B40D7-A5C1-4FF8-A4D8-377BE90FC850}" type="pres">
      <dgm:prSet presAssocID="{A5A19C23-A3DB-4060-AABE-036BBE3F2737}" presName="conn2-1" presStyleLbl="parChTrans1D3" presStyleIdx="2" presStyleCnt="7"/>
      <dgm:spPr/>
      <dgm:t>
        <a:bodyPr/>
        <a:lstStyle/>
        <a:p>
          <a:endParaRPr lang="zh-CN" altLang="en-US"/>
        </a:p>
      </dgm:t>
    </dgm:pt>
    <dgm:pt modelId="{16A428C1-052F-4E16-87AE-EBE72564AC26}" type="pres">
      <dgm:prSet presAssocID="{A5A19C23-A3DB-4060-AABE-036BBE3F2737}" presName="connTx" presStyleLbl="parChTrans1D3" presStyleIdx="2" presStyleCnt="7"/>
      <dgm:spPr/>
      <dgm:t>
        <a:bodyPr/>
        <a:lstStyle/>
        <a:p>
          <a:endParaRPr lang="zh-CN" altLang="en-US"/>
        </a:p>
      </dgm:t>
    </dgm:pt>
    <dgm:pt modelId="{BF74CA3E-1A17-44F8-843A-E6FE79A36208}" type="pres">
      <dgm:prSet presAssocID="{0C206A7C-92ED-4467-8146-867D3F44DB9A}" presName="root2" presStyleCnt="0"/>
      <dgm:spPr/>
    </dgm:pt>
    <dgm:pt modelId="{1C11DFFD-053A-4A09-AD3E-E233905CEA12}" type="pres">
      <dgm:prSet presAssocID="{0C206A7C-92ED-4467-8146-867D3F44DB9A}" presName="LevelTwoTextNode" presStyleLbl="node3" presStyleIdx="2" presStyleCnt="7" custScaleX="5226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952EBBD-732E-4054-ACB4-F7297ECB56BB}" type="pres">
      <dgm:prSet presAssocID="{0C206A7C-92ED-4467-8146-867D3F44DB9A}" presName="level3hierChild" presStyleCnt="0"/>
      <dgm:spPr/>
    </dgm:pt>
    <dgm:pt modelId="{02845DA2-6247-4F39-B547-7F77EDC19A7A}" type="pres">
      <dgm:prSet presAssocID="{75825080-54BF-41E1-B8A7-9CCC83899B65}" presName="conn2-1" presStyleLbl="parChTrans1D3" presStyleIdx="3" presStyleCnt="7"/>
      <dgm:spPr/>
      <dgm:t>
        <a:bodyPr/>
        <a:lstStyle/>
        <a:p>
          <a:endParaRPr lang="zh-CN" altLang="en-US"/>
        </a:p>
      </dgm:t>
    </dgm:pt>
    <dgm:pt modelId="{F0FF15A2-6034-46F6-BE4F-34BFE2E99974}" type="pres">
      <dgm:prSet presAssocID="{75825080-54BF-41E1-B8A7-9CCC83899B65}" presName="connTx" presStyleLbl="parChTrans1D3" presStyleIdx="3" presStyleCnt="7"/>
      <dgm:spPr/>
      <dgm:t>
        <a:bodyPr/>
        <a:lstStyle/>
        <a:p>
          <a:endParaRPr lang="zh-CN" altLang="en-US"/>
        </a:p>
      </dgm:t>
    </dgm:pt>
    <dgm:pt modelId="{3956F91C-4E59-4822-B6FC-504CADED1921}" type="pres">
      <dgm:prSet presAssocID="{0FDA3D85-6D61-412C-B208-4F51E0E05707}" presName="root2" presStyleCnt="0"/>
      <dgm:spPr/>
    </dgm:pt>
    <dgm:pt modelId="{16658D15-68A6-47FC-AEFD-4DCAB13263A3}" type="pres">
      <dgm:prSet presAssocID="{0FDA3D85-6D61-412C-B208-4F51E0E05707}" presName="LevelTwoTextNode" presStyleLbl="node3" presStyleIdx="3" presStyleCnt="7" custScaleX="5226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8665953-6BE4-46D7-9685-C313E34FBFE9}" type="pres">
      <dgm:prSet presAssocID="{0FDA3D85-6D61-412C-B208-4F51E0E05707}" presName="level3hierChild" presStyleCnt="0"/>
      <dgm:spPr/>
    </dgm:pt>
    <dgm:pt modelId="{1AD144B6-42D7-4CCB-9390-6119C9F640BF}" type="pres">
      <dgm:prSet presAssocID="{CE02D3F1-7378-491D-B557-5164586B5FF2}" presName="conn2-1" presStyleLbl="parChTrans1D3" presStyleIdx="4" presStyleCnt="7"/>
      <dgm:spPr/>
      <dgm:t>
        <a:bodyPr/>
        <a:lstStyle/>
        <a:p>
          <a:endParaRPr lang="zh-CN" altLang="en-US"/>
        </a:p>
      </dgm:t>
    </dgm:pt>
    <dgm:pt modelId="{09A473B2-E972-4486-A6E2-C0CFC658EB0F}" type="pres">
      <dgm:prSet presAssocID="{CE02D3F1-7378-491D-B557-5164586B5FF2}" presName="connTx" presStyleLbl="parChTrans1D3" presStyleIdx="4" presStyleCnt="7"/>
      <dgm:spPr/>
      <dgm:t>
        <a:bodyPr/>
        <a:lstStyle/>
        <a:p>
          <a:endParaRPr lang="zh-CN" altLang="en-US"/>
        </a:p>
      </dgm:t>
    </dgm:pt>
    <dgm:pt modelId="{D3820834-0DD9-4102-9960-8F5B878CC24E}" type="pres">
      <dgm:prSet presAssocID="{B153E7DD-6E77-4F24-BCAF-177CD623367C}" presName="root2" presStyleCnt="0"/>
      <dgm:spPr/>
    </dgm:pt>
    <dgm:pt modelId="{28D9F0CB-D150-47EF-ADC1-548A3BD3BC48}" type="pres">
      <dgm:prSet presAssocID="{B153E7DD-6E77-4F24-BCAF-177CD623367C}" presName="LevelTwoTextNode" presStyleLbl="node3" presStyleIdx="4" presStyleCnt="7" custScaleX="5226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4C8B47-53D4-4DA4-A41E-064580404686}" type="pres">
      <dgm:prSet presAssocID="{B153E7DD-6E77-4F24-BCAF-177CD623367C}" presName="level3hierChild" presStyleCnt="0"/>
      <dgm:spPr/>
    </dgm:pt>
    <dgm:pt modelId="{3B5FF0DA-E8FD-43CB-A43D-6E042433FF50}" type="pres">
      <dgm:prSet presAssocID="{B177A05C-8231-4284-AE02-4A191BC484C4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B73D4DE8-2921-4176-A108-6FD212718499}" type="pres">
      <dgm:prSet presAssocID="{B177A05C-8231-4284-AE02-4A191BC484C4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35254BDC-8A8D-4EAE-A2F8-7D42B56DD97F}" type="pres">
      <dgm:prSet presAssocID="{F64F5445-7E9D-42A8-A7A0-F447ECB6D53E}" presName="root2" presStyleCnt="0"/>
      <dgm:spPr/>
    </dgm:pt>
    <dgm:pt modelId="{5EC870C4-ADCE-49C9-8DC3-42BCC4183510}" type="pres">
      <dgm:prSet presAssocID="{F64F5445-7E9D-42A8-A7A0-F447ECB6D53E}" presName="LevelTwoTextNode" presStyleLbl="node2" presStyleIdx="2" presStyleCnt="3" custScaleX="12223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FF8B906-C23B-459E-BE90-3263B8975D6A}" type="pres">
      <dgm:prSet presAssocID="{F64F5445-7E9D-42A8-A7A0-F447ECB6D53E}" presName="level3hierChild" presStyleCnt="0"/>
      <dgm:spPr/>
    </dgm:pt>
    <dgm:pt modelId="{9EDAD231-72E5-482E-AEF3-AA5FC61850F6}" type="pres">
      <dgm:prSet presAssocID="{958C948F-BFAC-4ED3-9007-C4F5088A30EA}" presName="conn2-1" presStyleLbl="parChTrans1D3" presStyleIdx="5" presStyleCnt="7"/>
      <dgm:spPr/>
      <dgm:t>
        <a:bodyPr/>
        <a:lstStyle/>
        <a:p>
          <a:endParaRPr lang="zh-CN" altLang="en-US"/>
        </a:p>
      </dgm:t>
    </dgm:pt>
    <dgm:pt modelId="{1F716B9C-C9BC-486E-A18D-9252B14422B0}" type="pres">
      <dgm:prSet presAssocID="{958C948F-BFAC-4ED3-9007-C4F5088A30EA}" presName="connTx" presStyleLbl="parChTrans1D3" presStyleIdx="5" presStyleCnt="7"/>
      <dgm:spPr/>
      <dgm:t>
        <a:bodyPr/>
        <a:lstStyle/>
        <a:p>
          <a:endParaRPr lang="zh-CN" altLang="en-US"/>
        </a:p>
      </dgm:t>
    </dgm:pt>
    <dgm:pt modelId="{CBB48033-1008-4695-9FBA-292B2CE9D3E0}" type="pres">
      <dgm:prSet presAssocID="{C5DD2977-67E8-46A9-AC44-48CDE7970C07}" presName="root2" presStyleCnt="0"/>
      <dgm:spPr/>
    </dgm:pt>
    <dgm:pt modelId="{D4487C30-3BE9-469C-88FD-DB19BFD92E3E}" type="pres">
      <dgm:prSet presAssocID="{C5DD2977-67E8-46A9-AC44-48CDE7970C07}" presName="LevelTwoTextNode" presStyleLbl="node3" presStyleIdx="5" presStyleCnt="7" custScaleX="5226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22C8B0-BF68-412D-9BB8-1F737EBFFEB7}" type="pres">
      <dgm:prSet presAssocID="{C5DD2977-67E8-46A9-AC44-48CDE7970C07}" presName="level3hierChild" presStyleCnt="0"/>
      <dgm:spPr/>
    </dgm:pt>
    <dgm:pt modelId="{659F2DA4-3FEA-4C77-B48E-EEA452593FD9}" type="pres">
      <dgm:prSet presAssocID="{E041749C-85C8-4318-8CE4-DDE205AA404C}" presName="conn2-1" presStyleLbl="parChTrans1D3" presStyleIdx="6" presStyleCnt="7"/>
      <dgm:spPr/>
      <dgm:t>
        <a:bodyPr/>
        <a:lstStyle/>
        <a:p>
          <a:endParaRPr lang="zh-CN" altLang="en-US"/>
        </a:p>
      </dgm:t>
    </dgm:pt>
    <dgm:pt modelId="{3C51AED3-C2A9-40FD-928B-A25FF90ECFFD}" type="pres">
      <dgm:prSet presAssocID="{E041749C-85C8-4318-8CE4-DDE205AA404C}" presName="connTx" presStyleLbl="parChTrans1D3" presStyleIdx="6" presStyleCnt="7"/>
      <dgm:spPr/>
      <dgm:t>
        <a:bodyPr/>
        <a:lstStyle/>
        <a:p>
          <a:endParaRPr lang="zh-CN" altLang="en-US"/>
        </a:p>
      </dgm:t>
    </dgm:pt>
    <dgm:pt modelId="{C1B7AA48-8832-44A6-B047-C0B6588B2F89}" type="pres">
      <dgm:prSet presAssocID="{463C5C56-BE7C-496A-ABA3-C5FA312091A1}" presName="root2" presStyleCnt="0"/>
      <dgm:spPr/>
    </dgm:pt>
    <dgm:pt modelId="{C136674D-A4EB-4CA4-9D5C-EB00670EE5DB}" type="pres">
      <dgm:prSet presAssocID="{463C5C56-BE7C-496A-ABA3-C5FA312091A1}" presName="LevelTwoTextNode" presStyleLbl="node3" presStyleIdx="6" presStyleCnt="7" custScaleX="5226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A630567-A0D0-4BF5-A9E2-8A23254B2EBC}" type="pres">
      <dgm:prSet presAssocID="{463C5C56-BE7C-496A-ABA3-C5FA312091A1}" presName="level3hierChild" presStyleCnt="0"/>
      <dgm:spPr/>
    </dgm:pt>
  </dgm:ptLst>
  <dgm:cxnLst>
    <dgm:cxn modelId="{AB9E2025-3339-40E7-90F9-63E2B7F73D7B}" srcId="{0CBB3EA7-C8F6-4B7A-9F75-FBA4C58D3CC5}" destId="{F64F5445-7E9D-42A8-A7A0-F447ECB6D53E}" srcOrd="2" destOrd="0" parTransId="{B177A05C-8231-4284-AE02-4A191BC484C4}" sibTransId="{078FAB27-86F8-40B2-BC59-38E5BE98FBB2}"/>
    <dgm:cxn modelId="{8733CCB0-67C4-476D-A6D0-8A0E144FE354}" srcId="{58B9B320-41A4-458B-8444-A963E6F58FBA}" destId="{DA4EEBDA-F0A0-490C-93C3-DA8807AA2B48}" srcOrd="0" destOrd="0" parTransId="{389D113E-A76A-433B-B792-F10A7FC7A18A}" sibTransId="{09D8EE06-542A-4289-9721-F0DB4B94C20E}"/>
    <dgm:cxn modelId="{B115AE51-F2E3-4F20-B016-D18C9F1292CC}" type="presOf" srcId="{76BE77D9-E664-4FF1-8CF4-631BED0996D1}" destId="{024213A0-4A55-4E4E-8AB7-89201B1DC3C9}" srcOrd="0" destOrd="0" presId="urn:microsoft.com/office/officeart/2005/8/layout/hierarchy2"/>
    <dgm:cxn modelId="{94AA7DA1-8D35-461B-BA55-C44383BEB1D3}" type="presOf" srcId="{F64F5445-7E9D-42A8-A7A0-F447ECB6D53E}" destId="{5EC870C4-ADCE-49C9-8DC3-42BCC4183510}" srcOrd="0" destOrd="0" presId="urn:microsoft.com/office/officeart/2005/8/layout/hierarchy2"/>
    <dgm:cxn modelId="{E4B307AB-41E4-4596-B02F-D3450CF9A9D1}" type="presOf" srcId="{E041749C-85C8-4318-8CE4-DDE205AA404C}" destId="{3C51AED3-C2A9-40FD-928B-A25FF90ECFFD}" srcOrd="1" destOrd="0" presId="urn:microsoft.com/office/officeart/2005/8/layout/hierarchy2"/>
    <dgm:cxn modelId="{8D539F27-5A9B-42DF-AA71-091814032359}" type="presOf" srcId="{958C948F-BFAC-4ED3-9007-C4F5088A30EA}" destId="{9EDAD231-72E5-482E-AEF3-AA5FC61850F6}" srcOrd="0" destOrd="0" presId="urn:microsoft.com/office/officeart/2005/8/layout/hierarchy2"/>
    <dgm:cxn modelId="{C97377CC-C2CA-470B-8A15-1B844C0C3CB0}" type="presOf" srcId="{389D113E-A76A-433B-B792-F10A7FC7A18A}" destId="{0214601C-6940-4077-8F0D-A887E49AD612}" srcOrd="0" destOrd="0" presId="urn:microsoft.com/office/officeart/2005/8/layout/hierarchy2"/>
    <dgm:cxn modelId="{F6739A49-7DE0-497C-832E-76EF0497EB3D}" type="presOf" srcId="{463C5C56-BE7C-496A-ABA3-C5FA312091A1}" destId="{C136674D-A4EB-4CA4-9D5C-EB00670EE5DB}" srcOrd="0" destOrd="0" presId="urn:microsoft.com/office/officeart/2005/8/layout/hierarchy2"/>
    <dgm:cxn modelId="{588E17D4-2F35-4F07-84D9-DF775F3238BB}" srcId="{F64F5445-7E9D-42A8-A7A0-F447ECB6D53E}" destId="{463C5C56-BE7C-496A-ABA3-C5FA312091A1}" srcOrd="1" destOrd="0" parTransId="{E041749C-85C8-4318-8CE4-DDE205AA404C}" sibTransId="{4D620C69-CB1B-4AAA-AC50-AB103074EF20}"/>
    <dgm:cxn modelId="{0393AD47-C363-4483-8187-5541448AC8F1}" type="presOf" srcId="{B0226C75-5292-42CE-97C3-5C2D66FCACA1}" destId="{83DB7E36-CB00-44E9-A5C5-4C62D52F8B0D}" srcOrd="0" destOrd="0" presId="urn:microsoft.com/office/officeart/2005/8/layout/hierarchy2"/>
    <dgm:cxn modelId="{8B39984E-E970-459F-B3B2-B03D8414B2FF}" type="presOf" srcId="{E041749C-85C8-4318-8CE4-DDE205AA404C}" destId="{659F2DA4-3FEA-4C77-B48E-EEA452593FD9}" srcOrd="0" destOrd="0" presId="urn:microsoft.com/office/officeart/2005/8/layout/hierarchy2"/>
    <dgm:cxn modelId="{E698BE1A-CE42-42FF-9197-29C9235C7FE6}" type="presOf" srcId="{B177A05C-8231-4284-AE02-4A191BC484C4}" destId="{B73D4DE8-2921-4176-A108-6FD212718499}" srcOrd="1" destOrd="0" presId="urn:microsoft.com/office/officeart/2005/8/layout/hierarchy2"/>
    <dgm:cxn modelId="{56CAE707-74BF-4231-8B5C-B780CFCC09ED}" type="presOf" srcId="{26F5357C-416E-48FA-A0CE-48F3288D8824}" destId="{23C94246-D64D-4D4D-8ECD-1108722580DC}" srcOrd="1" destOrd="0" presId="urn:microsoft.com/office/officeart/2005/8/layout/hierarchy2"/>
    <dgm:cxn modelId="{89399E1A-C2AD-46F8-87B5-93B3017111D8}" type="presOf" srcId="{0CBB3EA7-C8F6-4B7A-9F75-FBA4C58D3CC5}" destId="{F4D9F21C-9D6F-49FC-980B-AF222BE6FC0D}" srcOrd="0" destOrd="0" presId="urn:microsoft.com/office/officeart/2005/8/layout/hierarchy2"/>
    <dgm:cxn modelId="{0BDE4A5B-35FF-489D-88FA-349A3AE892B0}" type="presOf" srcId="{B153E7DD-6E77-4F24-BCAF-177CD623367C}" destId="{28D9F0CB-D150-47EF-ADC1-548A3BD3BC48}" srcOrd="0" destOrd="0" presId="urn:microsoft.com/office/officeart/2005/8/layout/hierarchy2"/>
    <dgm:cxn modelId="{C18FC28C-C38B-4AC9-9684-B5176AB9ABEB}" type="presOf" srcId="{CE02D3F1-7378-491D-B557-5164586B5FF2}" destId="{1AD144B6-42D7-4CCB-9390-6119C9F640BF}" srcOrd="0" destOrd="0" presId="urn:microsoft.com/office/officeart/2005/8/layout/hierarchy2"/>
    <dgm:cxn modelId="{D6D389D6-ACDF-45CA-83B2-CB4D96E66227}" type="presOf" srcId="{E3F4123D-3554-4E14-9F4E-C310A59E9C90}" destId="{17D05DB8-869F-411C-9F7A-C699B9D2A521}" srcOrd="0" destOrd="0" presId="urn:microsoft.com/office/officeart/2005/8/layout/hierarchy2"/>
    <dgm:cxn modelId="{E6D03059-36AE-4212-A262-EEEC4D263B70}" type="presOf" srcId="{0C206A7C-92ED-4467-8146-867D3F44DB9A}" destId="{1C11DFFD-053A-4A09-AD3E-E233905CEA12}" srcOrd="0" destOrd="0" presId="urn:microsoft.com/office/officeart/2005/8/layout/hierarchy2"/>
    <dgm:cxn modelId="{BBC1E768-2408-4175-9C86-0D182232AA33}" type="presOf" srcId="{26F5357C-416E-48FA-A0CE-48F3288D8824}" destId="{6B81E2E2-AA4E-4CE1-A530-1CF68B0A8D29}" srcOrd="0" destOrd="0" presId="urn:microsoft.com/office/officeart/2005/8/layout/hierarchy2"/>
    <dgm:cxn modelId="{5A93EB45-ACE5-4CFE-BA52-C70FB6C8B4F5}" srcId="{0CBB3EA7-C8F6-4B7A-9F75-FBA4C58D3CC5}" destId="{EC1B725B-7153-4742-8DB1-1E5835E366D0}" srcOrd="1" destOrd="0" parTransId="{26F5357C-416E-48FA-A0CE-48F3288D8824}" sibTransId="{E845115B-FA78-4439-BFAD-22AC73BC22A3}"/>
    <dgm:cxn modelId="{C4120284-D6D5-4DA8-9CA2-B96381F41E87}" type="presOf" srcId="{389D113E-A76A-433B-B792-F10A7FC7A18A}" destId="{B1C18F00-83FA-4CB2-8F96-C21FB9CE38E8}" srcOrd="1" destOrd="0" presId="urn:microsoft.com/office/officeart/2005/8/layout/hierarchy2"/>
    <dgm:cxn modelId="{3ACC7BE3-9006-4041-9E2A-49A6CF4E5355}" srcId="{EC1B725B-7153-4742-8DB1-1E5835E366D0}" destId="{0FDA3D85-6D61-412C-B208-4F51E0E05707}" srcOrd="1" destOrd="0" parTransId="{75825080-54BF-41E1-B8A7-9CCC83899B65}" sibTransId="{54A54485-0CC2-47CD-9C3C-D72470B2875A}"/>
    <dgm:cxn modelId="{E5F45F27-5635-4278-9028-5DB499281EB4}" type="presOf" srcId="{A5A19C23-A3DB-4060-AABE-036BBE3F2737}" destId="{16A428C1-052F-4E16-87AE-EBE72564AC26}" srcOrd="1" destOrd="0" presId="urn:microsoft.com/office/officeart/2005/8/layout/hierarchy2"/>
    <dgm:cxn modelId="{FA1D3BFC-3684-4A99-AAF1-F34F51A7568C}" type="presOf" srcId="{DA4EEBDA-F0A0-490C-93C3-DA8807AA2B48}" destId="{63AE8CA2-FE40-426A-9AB6-5B7907303A8A}" srcOrd="0" destOrd="0" presId="urn:microsoft.com/office/officeart/2005/8/layout/hierarchy2"/>
    <dgm:cxn modelId="{82767E82-F60E-4A97-B230-E24E37D250E0}" type="presOf" srcId="{75825080-54BF-41E1-B8A7-9CCC83899B65}" destId="{02845DA2-6247-4F39-B547-7F77EDC19A7A}" srcOrd="0" destOrd="0" presId="urn:microsoft.com/office/officeart/2005/8/layout/hierarchy2"/>
    <dgm:cxn modelId="{C9A8BBC3-716D-44C8-9036-7066D8B1E0AA}" srcId="{F64F5445-7E9D-42A8-A7A0-F447ECB6D53E}" destId="{C5DD2977-67E8-46A9-AC44-48CDE7970C07}" srcOrd="0" destOrd="0" parTransId="{958C948F-BFAC-4ED3-9007-C4F5088A30EA}" sibTransId="{1BBE7989-6D86-4178-AEEE-0F00F3EDD6B0}"/>
    <dgm:cxn modelId="{D7391A82-AEB7-4755-B5F7-115E14A57C5D}" type="presOf" srcId="{58B9B320-41A4-458B-8444-A963E6F58FBA}" destId="{D756C2E4-CDD8-4EA9-9D8D-BB1C863A261A}" srcOrd="0" destOrd="0" presId="urn:microsoft.com/office/officeart/2005/8/layout/hierarchy2"/>
    <dgm:cxn modelId="{1648E5B0-F128-4A49-9FA0-C0A0A6920534}" type="presOf" srcId="{958C948F-BFAC-4ED3-9007-C4F5088A30EA}" destId="{1F716B9C-C9BC-486E-A18D-9252B14422B0}" srcOrd="1" destOrd="0" presId="urn:microsoft.com/office/officeart/2005/8/layout/hierarchy2"/>
    <dgm:cxn modelId="{6E9ED643-E32B-4004-A7A8-27D05F0BC943}" type="presOf" srcId="{A5A19C23-A3DB-4060-AABE-036BBE3F2737}" destId="{107B40D7-A5C1-4FF8-A4D8-377BE90FC850}" srcOrd="0" destOrd="0" presId="urn:microsoft.com/office/officeart/2005/8/layout/hierarchy2"/>
    <dgm:cxn modelId="{16B79F1B-D3B7-42AF-B1B2-45865F800ABD}" srcId="{58B9B320-41A4-458B-8444-A963E6F58FBA}" destId="{76BE77D9-E664-4FF1-8CF4-631BED0996D1}" srcOrd="1" destOrd="0" parTransId="{E2D494FE-922F-48FE-8458-4E294F20AFFC}" sibTransId="{BF44DB9C-A916-450E-9A4F-4148E606CE62}"/>
    <dgm:cxn modelId="{9E6D6A0F-65E1-4CD8-A520-96C3B6181386}" type="presOf" srcId="{75825080-54BF-41E1-B8A7-9CCC83899B65}" destId="{F0FF15A2-6034-46F6-BE4F-34BFE2E99974}" srcOrd="1" destOrd="0" presId="urn:microsoft.com/office/officeart/2005/8/layout/hierarchy2"/>
    <dgm:cxn modelId="{826BD971-6F35-487C-B16A-0E0C2D8F9EF4}" type="presOf" srcId="{C5DD2977-67E8-46A9-AC44-48CDE7970C07}" destId="{D4487C30-3BE9-469C-88FD-DB19BFD92E3E}" srcOrd="0" destOrd="0" presId="urn:microsoft.com/office/officeart/2005/8/layout/hierarchy2"/>
    <dgm:cxn modelId="{12C9CDE6-0379-40A6-9C54-3F45C426C25E}" srcId="{B0226C75-5292-42CE-97C3-5C2D66FCACA1}" destId="{0CBB3EA7-C8F6-4B7A-9F75-FBA4C58D3CC5}" srcOrd="0" destOrd="0" parTransId="{7E270FA1-3187-4A3D-9E1B-9D3AB7BB0968}" sibTransId="{3AFA60B0-DF57-402A-A3B6-B2D760EA23CA}"/>
    <dgm:cxn modelId="{838CB8AA-BB7B-4C96-B545-9FB49D2313D4}" type="presOf" srcId="{EC1B725B-7153-4742-8DB1-1E5835E366D0}" destId="{990774A1-B3ED-45FE-A746-D76E5209B426}" srcOrd="0" destOrd="0" presId="urn:microsoft.com/office/officeart/2005/8/layout/hierarchy2"/>
    <dgm:cxn modelId="{4B5B72D2-5EB0-4E23-A734-258CB77613DA}" type="presOf" srcId="{CE02D3F1-7378-491D-B557-5164586B5FF2}" destId="{09A473B2-E972-4486-A6E2-C0CFC658EB0F}" srcOrd="1" destOrd="0" presId="urn:microsoft.com/office/officeart/2005/8/layout/hierarchy2"/>
    <dgm:cxn modelId="{C485AAC6-8785-4151-BE44-42B1611E91A4}" type="presOf" srcId="{B177A05C-8231-4284-AE02-4A191BC484C4}" destId="{3B5FF0DA-E8FD-43CB-A43D-6E042433FF50}" srcOrd="0" destOrd="0" presId="urn:microsoft.com/office/officeart/2005/8/layout/hierarchy2"/>
    <dgm:cxn modelId="{58E06BC3-6A7A-4A58-9E69-6978108F25B6}" type="presOf" srcId="{E3F4123D-3554-4E14-9F4E-C310A59E9C90}" destId="{6F22CCF3-E1EF-4FC9-8F84-472B2B3F7CF5}" srcOrd="1" destOrd="0" presId="urn:microsoft.com/office/officeart/2005/8/layout/hierarchy2"/>
    <dgm:cxn modelId="{40B2D3EE-E881-4BC2-B085-7E3F59D9CD40}" srcId="{EC1B725B-7153-4742-8DB1-1E5835E366D0}" destId="{B153E7DD-6E77-4F24-BCAF-177CD623367C}" srcOrd="2" destOrd="0" parTransId="{CE02D3F1-7378-491D-B557-5164586B5FF2}" sibTransId="{0879305F-11EE-47D5-9005-37907F74FB52}"/>
    <dgm:cxn modelId="{C761E7EF-5BF6-439C-B809-93FE2A0F587F}" type="presOf" srcId="{E2D494FE-922F-48FE-8458-4E294F20AFFC}" destId="{0839791D-F03A-4343-8936-C78B9E9E4F5C}" srcOrd="1" destOrd="0" presId="urn:microsoft.com/office/officeart/2005/8/layout/hierarchy2"/>
    <dgm:cxn modelId="{48E62493-184C-402F-8935-CF61786F8D2C}" type="presOf" srcId="{0FDA3D85-6D61-412C-B208-4F51E0E05707}" destId="{16658D15-68A6-47FC-AEFD-4DCAB13263A3}" srcOrd="0" destOrd="0" presId="urn:microsoft.com/office/officeart/2005/8/layout/hierarchy2"/>
    <dgm:cxn modelId="{DCE41F9E-43B1-45D0-8DAD-AD375B58283D}" srcId="{0CBB3EA7-C8F6-4B7A-9F75-FBA4C58D3CC5}" destId="{58B9B320-41A4-458B-8444-A963E6F58FBA}" srcOrd="0" destOrd="0" parTransId="{E3F4123D-3554-4E14-9F4E-C310A59E9C90}" sibTransId="{F79F9A7E-71BE-48EB-88B5-8983402126E9}"/>
    <dgm:cxn modelId="{86BBD2A5-3AB9-49CA-9351-7A49A5C12A37}" srcId="{EC1B725B-7153-4742-8DB1-1E5835E366D0}" destId="{0C206A7C-92ED-4467-8146-867D3F44DB9A}" srcOrd="0" destOrd="0" parTransId="{A5A19C23-A3DB-4060-AABE-036BBE3F2737}" sibTransId="{D81E728D-1970-472C-96B5-84077FDCE940}"/>
    <dgm:cxn modelId="{201F28DB-3579-406A-85AF-97681021BFC4}" type="presOf" srcId="{E2D494FE-922F-48FE-8458-4E294F20AFFC}" destId="{4C7488A3-61F2-44B9-BBAE-E991DA70B5A8}" srcOrd="0" destOrd="0" presId="urn:microsoft.com/office/officeart/2005/8/layout/hierarchy2"/>
    <dgm:cxn modelId="{D3556D1A-A89D-416E-8301-E17EE97C956C}" type="presParOf" srcId="{83DB7E36-CB00-44E9-A5C5-4C62D52F8B0D}" destId="{78E17EED-08B4-409F-A82D-393365C37220}" srcOrd="0" destOrd="0" presId="urn:microsoft.com/office/officeart/2005/8/layout/hierarchy2"/>
    <dgm:cxn modelId="{021D7D80-D21F-4291-B3D0-19AA7281DE4D}" type="presParOf" srcId="{78E17EED-08B4-409F-A82D-393365C37220}" destId="{F4D9F21C-9D6F-49FC-980B-AF222BE6FC0D}" srcOrd="0" destOrd="0" presId="urn:microsoft.com/office/officeart/2005/8/layout/hierarchy2"/>
    <dgm:cxn modelId="{F58FCD8F-5D99-4701-9007-898510D5C1A6}" type="presParOf" srcId="{78E17EED-08B4-409F-A82D-393365C37220}" destId="{27E69B32-59C7-4C44-8DD0-284877B06A43}" srcOrd="1" destOrd="0" presId="urn:microsoft.com/office/officeart/2005/8/layout/hierarchy2"/>
    <dgm:cxn modelId="{FF2613F9-221E-4E1F-B501-0B311E8BFC41}" type="presParOf" srcId="{27E69B32-59C7-4C44-8DD0-284877B06A43}" destId="{17D05DB8-869F-411C-9F7A-C699B9D2A521}" srcOrd="0" destOrd="0" presId="urn:microsoft.com/office/officeart/2005/8/layout/hierarchy2"/>
    <dgm:cxn modelId="{2EF1D78B-5859-4375-85B8-6B651ADE21B8}" type="presParOf" srcId="{17D05DB8-869F-411C-9F7A-C699B9D2A521}" destId="{6F22CCF3-E1EF-4FC9-8F84-472B2B3F7CF5}" srcOrd="0" destOrd="0" presId="urn:microsoft.com/office/officeart/2005/8/layout/hierarchy2"/>
    <dgm:cxn modelId="{546DA593-C2F1-4EA8-8C0C-A2EABFB690DB}" type="presParOf" srcId="{27E69B32-59C7-4C44-8DD0-284877B06A43}" destId="{ACFFF9A1-BB2C-40C8-AD43-26B08F1CF5E5}" srcOrd="1" destOrd="0" presId="urn:microsoft.com/office/officeart/2005/8/layout/hierarchy2"/>
    <dgm:cxn modelId="{E0168472-AAED-44F1-A2C6-97776C8182D7}" type="presParOf" srcId="{ACFFF9A1-BB2C-40C8-AD43-26B08F1CF5E5}" destId="{D756C2E4-CDD8-4EA9-9D8D-BB1C863A261A}" srcOrd="0" destOrd="0" presId="urn:microsoft.com/office/officeart/2005/8/layout/hierarchy2"/>
    <dgm:cxn modelId="{FB19C7A0-BCF4-4F3C-9A26-9C5C8DC707F4}" type="presParOf" srcId="{ACFFF9A1-BB2C-40C8-AD43-26B08F1CF5E5}" destId="{B9BB7FB2-30A9-446D-A88D-77A36EF763CE}" srcOrd="1" destOrd="0" presId="urn:microsoft.com/office/officeart/2005/8/layout/hierarchy2"/>
    <dgm:cxn modelId="{F0E64CA6-C4AB-4761-A6C3-EBF7EE50DA34}" type="presParOf" srcId="{B9BB7FB2-30A9-446D-A88D-77A36EF763CE}" destId="{0214601C-6940-4077-8F0D-A887E49AD612}" srcOrd="0" destOrd="0" presId="urn:microsoft.com/office/officeart/2005/8/layout/hierarchy2"/>
    <dgm:cxn modelId="{C0951B1A-CE97-4AF3-A53D-23ABC81C7741}" type="presParOf" srcId="{0214601C-6940-4077-8F0D-A887E49AD612}" destId="{B1C18F00-83FA-4CB2-8F96-C21FB9CE38E8}" srcOrd="0" destOrd="0" presId="urn:microsoft.com/office/officeart/2005/8/layout/hierarchy2"/>
    <dgm:cxn modelId="{5CF55848-337E-4C59-80A2-022ABDB582A3}" type="presParOf" srcId="{B9BB7FB2-30A9-446D-A88D-77A36EF763CE}" destId="{201F0398-E5BF-4F2D-A9EC-C7262C9D47EA}" srcOrd="1" destOrd="0" presId="urn:microsoft.com/office/officeart/2005/8/layout/hierarchy2"/>
    <dgm:cxn modelId="{F1C1FDCF-8F50-4682-8C39-DC839A6766A3}" type="presParOf" srcId="{201F0398-E5BF-4F2D-A9EC-C7262C9D47EA}" destId="{63AE8CA2-FE40-426A-9AB6-5B7907303A8A}" srcOrd="0" destOrd="0" presId="urn:microsoft.com/office/officeart/2005/8/layout/hierarchy2"/>
    <dgm:cxn modelId="{22C278D0-AF6D-47C9-9E1B-720F9E964D29}" type="presParOf" srcId="{201F0398-E5BF-4F2D-A9EC-C7262C9D47EA}" destId="{8AE74356-1751-44E4-A20A-0A114C87BDCC}" srcOrd="1" destOrd="0" presId="urn:microsoft.com/office/officeart/2005/8/layout/hierarchy2"/>
    <dgm:cxn modelId="{6065DA01-B360-4FBB-9AED-07F49C7714D8}" type="presParOf" srcId="{B9BB7FB2-30A9-446D-A88D-77A36EF763CE}" destId="{4C7488A3-61F2-44B9-BBAE-E991DA70B5A8}" srcOrd="2" destOrd="0" presId="urn:microsoft.com/office/officeart/2005/8/layout/hierarchy2"/>
    <dgm:cxn modelId="{8C0E02BF-61F9-4CF1-9EDB-E035ADAADF88}" type="presParOf" srcId="{4C7488A3-61F2-44B9-BBAE-E991DA70B5A8}" destId="{0839791D-F03A-4343-8936-C78B9E9E4F5C}" srcOrd="0" destOrd="0" presId="urn:microsoft.com/office/officeart/2005/8/layout/hierarchy2"/>
    <dgm:cxn modelId="{ACE68552-7191-4F3B-9E0E-787F4295D4F7}" type="presParOf" srcId="{B9BB7FB2-30A9-446D-A88D-77A36EF763CE}" destId="{B7E0565E-B2BC-4F13-AAA5-336BB155078D}" srcOrd="3" destOrd="0" presId="urn:microsoft.com/office/officeart/2005/8/layout/hierarchy2"/>
    <dgm:cxn modelId="{B3C0461A-9E66-4A84-84F5-704CE7FD2ACE}" type="presParOf" srcId="{B7E0565E-B2BC-4F13-AAA5-336BB155078D}" destId="{024213A0-4A55-4E4E-8AB7-89201B1DC3C9}" srcOrd="0" destOrd="0" presId="urn:microsoft.com/office/officeart/2005/8/layout/hierarchy2"/>
    <dgm:cxn modelId="{742D0DA7-DD92-46A2-8EF8-0759FD92B2F7}" type="presParOf" srcId="{B7E0565E-B2BC-4F13-AAA5-336BB155078D}" destId="{C4373A2D-DF74-4FCD-9AA9-188FBD7FF5E5}" srcOrd="1" destOrd="0" presId="urn:microsoft.com/office/officeart/2005/8/layout/hierarchy2"/>
    <dgm:cxn modelId="{3FC6DB27-A79E-4CC3-8BD1-A78CF6745A31}" type="presParOf" srcId="{27E69B32-59C7-4C44-8DD0-284877B06A43}" destId="{6B81E2E2-AA4E-4CE1-A530-1CF68B0A8D29}" srcOrd="2" destOrd="0" presId="urn:microsoft.com/office/officeart/2005/8/layout/hierarchy2"/>
    <dgm:cxn modelId="{A62024FC-7FF6-49BC-A7F7-C7C905D6951A}" type="presParOf" srcId="{6B81E2E2-AA4E-4CE1-A530-1CF68B0A8D29}" destId="{23C94246-D64D-4D4D-8ECD-1108722580DC}" srcOrd="0" destOrd="0" presId="urn:microsoft.com/office/officeart/2005/8/layout/hierarchy2"/>
    <dgm:cxn modelId="{DD49C8E3-3D12-4FCA-BD76-9AEECDFC66ED}" type="presParOf" srcId="{27E69B32-59C7-4C44-8DD0-284877B06A43}" destId="{3F106B30-E960-417D-A730-6550327EF3C3}" srcOrd="3" destOrd="0" presId="urn:microsoft.com/office/officeart/2005/8/layout/hierarchy2"/>
    <dgm:cxn modelId="{B5E9B42A-7A67-437A-A1FB-198D21F20017}" type="presParOf" srcId="{3F106B30-E960-417D-A730-6550327EF3C3}" destId="{990774A1-B3ED-45FE-A746-D76E5209B426}" srcOrd="0" destOrd="0" presId="urn:microsoft.com/office/officeart/2005/8/layout/hierarchy2"/>
    <dgm:cxn modelId="{2BFE95CB-ACA3-4350-98D4-C8983660D005}" type="presParOf" srcId="{3F106B30-E960-417D-A730-6550327EF3C3}" destId="{EACA5C1E-C015-4A3E-B73B-CC55E413BFDA}" srcOrd="1" destOrd="0" presId="urn:microsoft.com/office/officeart/2005/8/layout/hierarchy2"/>
    <dgm:cxn modelId="{783BA01A-2050-42D0-B3B8-A65396E289B6}" type="presParOf" srcId="{EACA5C1E-C015-4A3E-B73B-CC55E413BFDA}" destId="{107B40D7-A5C1-4FF8-A4D8-377BE90FC850}" srcOrd="0" destOrd="0" presId="urn:microsoft.com/office/officeart/2005/8/layout/hierarchy2"/>
    <dgm:cxn modelId="{2F07E903-0390-4EC1-903C-680CE9BDA29D}" type="presParOf" srcId="{107B40D7-A5C1-4FF8-A4D8-377BE90FC850}" destId="{16A428C1-052F-4E16-87AE-EBE72564AC26}" srcOrd="0" destOrd="0" presId="urn:microsoft.com/office/officeart/2005/8/layout/hierarchy2"/>
    <dgm:cxn modelId="{323BC5B6-BD59-4076-965E-83CF688C22B8}" type="presParOf" srcId="{EACA5C1E-C015-4A3E-B73B-CC55E413BFDA}" destId="{BF74CA3E-1A17-44F8-843A-E6FE79A36208}" srcOrd="1" destOrd="0" presId="urn:microsoft.com/office/officeart/2005/8/layout/hierarchy2"/>
    <dgm:cxn modelId="{018313DD-2F5E-4DCD-8833-E04F3B7687ED}" type="presParOf" srcId="{BF74CA3E-1A17-44F8-843A-E6FE79A36208}" destId="{1C11DFFD-053A-4A09-AD3E-E233905CEA12}" srcOrd="0" destOrd="0" presId="urn:microsoft.com/office/officeart/2005/8/layout/hierarchy2"/>
    <dgm:cxn modelId="{75150F67-05A4-4F07-A013-A3C70FFBB256}" type="presParOf" srcId="{BF74CA3E-1A17-44F8-843A-E6FE79A36208}" destId="{1952EBBD-732E-4054-ACB4-F7297ECB56BB}" srcOrd="1" destOrd="0" presId="urn:microsoft.com/office/officeart/2005/8/layout/hierarchy2"/>
    <dgm:cxn modelId="{CA3B78EB-2B2B-4FBA-9E9F-955FD4E44E5D}" type="presParOf" srcId="{EACA5C1E-C015-4A3E-B73B-CC55E413BFDA}" destId="{02845DA2-6247-4F39-B547-7F77EDC19A7A}" srcOrd="2" destOrd="0" presId="urn:microsoft.com/office/officeart/2005/8/layout/hierarchy2"/>
    <dgm:cxn modelId="{52377E49-0B72-4702-9670-BCC5E9F79E6D}" type="presParOf" srcId="{02845DA2-6247-4F39-B547-7F77EDC19A7A}" destId="{F0FF15A2-6034-46F6-BE4F-34BFE2E99974}" srcOrd="0" destOrd="0" presId="urn:microsoft.com/office/officeart/2005/8/layout/hierarchy2"/>
    <dgm:cxn modelId="{25C82D78-2EF9-4AE3-8DDD-5A6F41EA2102}" type="presParOf" srcId="{EACA5C1E-C015-4A3E-B73B-CC55E413BFDA}" destId="{3956F91C-4E59-4822-B6FC-504CADED1921}" srcOrd="3" destOrd="0" presId="urn:microsoft.com/office/officeart/2005/8/layout/hierarchy2"/>
    <dgm:cxn modelId="{49EE9774-9BE3-493F-9194-69FA7032007C}" type="presParOf" srcId="{3956F91C-4E59-4822-B6FC-504CADED1921}" destId="{16658D15-68A6-47FC-AEFD-4DCAB13263A3}" srcOrd="0" destOrd="0" presId="urn:microsoft.com/office/officeart/2005/8/layout/hierarchy2"/>
    <dgm:cxn modelId="{8CDFEFB8-0029-4B99-9FCB-79D94C1DB631}" type="presParOf" srcId="{3956F91C-4E59-4822-B6FC-504CADED1921}" destId="{78665953-6BE4-46D7-9685-C313E34FBFE9}" srcOrd="1" destOrd="0" presId="urn:microsoft.com/office/officeart/2005/8/layout/hierarchy2"/>
    <dgm:cxn modelId="{FD57E1A1-5A30-48F0-BE04-9ADE1A6B3DEA}" type="presParOf" srcId="{EACA5C1E-C015-4A3E-B73B-CC55E413BFDA}" destId="{1AD144B6-42D7-4CCB-9390-6119C9F640BF}" srcOrd="4" destOrd="0" presId="urn:microsoft.com/office/officeart/2005/8/layout/hierarchy2"/>
    <dgm:cxn modelId="{ABFEDA54-90A3-44CD-A2C2-01CC39CE6CE1}" type="presParOf" srcId="{1AD144B6-42D7-4CCB-9390-6119C9F640BF}" destId="{09A473B2-E972-4486-A6E2-C0CFC658EB0F}" srcOrd="0" destOrd="0" presId="urn:microsoft.com/office/officeart/2005/8/layout/hierarchy2"/>
    <dgm:cxn modelId="{637D9E31-9B98-4135-95B3-9AB6D352F76A}" type="presParOf" srcId="{EACA5C1E-C015-4A3E-B73B-CC55E413BFDA}" destId="{D3820834-0DD9-4102-9960-8F5B878CC24E}" srcOrd="5" destOrd="0" presId="urn:microsoft.com/office/officeart/2005/8/layout/hierarchy2"/>
    <dgm:cxn modelId="{3FA96B75-0CB9-4BF0-96A1-B8A7E801F6E9}" type="presParOf" srcId="{D3820834-0DD9-4102-9960-8F5B878CC24E}" destId="{28D9F0CB-D150-47EF-ADC1-548A3BD3BC48}" srcOrd="0" destOrd="0" presId="urn:microsoft.com/office/officeart/2005/8/layout/hierarchy2"/>
    <dgm:cxn modelId="{FAA5A853-E8D4-43CA-8BCA-3B0F62F6EBB9}" type="presParOf" srcId="{D3820834-0DD9-4102-9960-8F5B878CC24E}" destId="{DC4C8B47-53D4-4DA4-A41E-064580404686}" srcOrd="1" destOrd="0" presId="urn:microsoft.com/office/officeart/2005/8/layout/hierarchy2"/>
    <dgm:cxn modelId="{9349E8D8-739E-4E3F-ABCA-0A0D6773BD4C}" type="presParOf" srcId="{27E69B32-59C7-4C44-8DD0-284877B06A43}" destId="{3B5FF0DA-E8FD-43CB-A43D-6E042433FF50}" srcOrd="4" destOrd="0" presId="urn:microsoft.com/office/officeart/2005/8/layout/hierarchy2"/>
    <dgm:cxn modelId="{9767C0F4-E68B-484D-B991-B39044985271}" type="presParOf" srcId="{3B5FF0DA-E8FD-43CB-A43D-6E042433FF50}" destId="{B73D4DE8-2921-4176-A108-6FD212718499}" srcOrd="0" destOrd="0" presId="urn:microsoft.com/office/officeart/2005/8/layout/hierarchy2"/>
    <dgm:cxn modelId="{917B7C86-CB69-4F1A-8332-E9176630D3DD}" type="presParOf" srcId="{27E69B32-59C7-4C44-8DD0-284877B06A43}" destId="{35254BDC-8A8D-4EAE-A2F8-7D42B56DD97F}" srcOrd="5" destOrd="0" presId="urn:microsoft.com/office/officeart/2005/8/layout/hierarchy2"/>
    <dgm:cxn modelId="{E72EF62D-B1EE-43AE-93FC-B3B04807FA6F}" type="presParOf" srcId="{35254BDC-8A8D-4EAE-A2F8-7D42B56DD97F}" destId="{5EC870C4-ADCE-49C9-8DC3-42BCC4183510}" srcOrd="0" destOrd="0" presId="urn:microsoft.com/office/officeart/2005/8/layout/hierarchy2"/>
    <dgm:cxn modelId="{E7724486-E43B-4778-95C8-EF87F5A726FE}" type="presParOf" srcId="{35254BDC-8A8D-4EAE-A2F8-7D42B56DD97F}" destId="{3FF8B906-C23B-459E-BE90-3263B8975D6A}" srcOrd="1" destOrd="0" presId="urn:microsoft.com/office/officeart/2005/8/layout/hierarchy2"/>
    <dgm:cxn modelId="{D84110F9-2229-447A-A998-4D7F3D4CC73A}" type="presParOf" srcId="{3FF8B906-C23B-459E-BE90-3263B8975D6A}" destId="{9EDAD231-72E5-482E-AEF3-AA5FC61850F6}" srcOrd="0" destOrd="0" presId="urn:microsoft.com/office/officeart/2005/8/layout/hierarchy2"/>
    <dgm:cxn modelId="{8CB8720A-CE71-4F8D-A727-E4273C7DE86E}" type="presParOf" srcId="{9EDAD231-72E5-482E-AEF3-AA5FC61850F6}" destId="{1F716B9C-C9BC-486E-A18D-9252B14422B0}" srcOrd="0" destOrd="0" presId="urn:microsoft.com/office/officeart/2005/8/layout/hierarchy2"/>
    <dgm:cxn modelId="{1111DEF1-162D-4FE3-9B52-EADAAAA4D1B6}" type="presParOf" srcId="{3FF8B906-C23B-459E-BE90-3263B8975D6A}" destId="{CBB48033-1008-4695-9FBA-292B2CE9D3E0}" srcOrd="1" destOrd="0" presId="urn:microsoft.com/office/officeart/2005/8/layout/hierarchy2"/>
    <dgm:cxn modelId="{2C59628D-007D-41BE-952E-181AA6DF9F2E}" type="presParOf" srcId="{CBB48033-1008-4695-9FBA-292B2CE9D3E0}" destId="{D4487C30-3BE9-469C-88FD-DB19BFD92E3E}" srcOrd="0" destOrd="0" presId="urn:microsoft.com/office/officeart/2005/8/layout/hierarchy2"/>
    <dgm:cxn modelId="{284FF5A4-1FA0-4033-8A80-E4D5A2457801}" type="presParOf" srcId="{CBB48033-1008-4695-9FBA-292B2CE9D3E0}" destId="{DE22C8B0-BF68-412D-9BB8-1F737EBFFEB7}" srcOrd="1" destOrd="0" presId="urn:microsoft.com/office/officeart/2005/8/layout/hierarchy2"/>
    <dgm:cxn modelId="{1DA0C352-F29C-47FD-B57D-A6C6AF05CE4F}" type="presParOf" srcId="{3FF8B906-C23B-459E-BE90-3263B8975D6A}" destId="{659F2DA4-3FEA-4C77-B48E-EEA452593FD9}" srcOrd="2" destOrd="0" presId="urn:microsoft.com/office/officeart/2005/8/layout/hierarchy2"/>
    <dgm:cxn modelId="{96528584-CA12-4A5E-9887-2ACFB74645F6}" type="presParOf" srcId="{659F2DA4-3FEA-4C77-B48E-EEA452593FD9}" destId="{3C51AED3-C2A9-40FD-928B-A25FF90ECFFD}" srcOrd="0" destOrd="0" presId="urn:microsoft.com/office/officeart/2005/8/layout/hierarchy2"/>
    <dgm:cxn modelId="{F9CAB90A-20E3-4367-9622-8AB33A096EE2}" type="presParOf" srcId="{3FF8B906-C23B-459E-BE90-3263B8975D6A}" destId="{C1B7AA48-8832-44A6-B047-C0B6588B2F89}" srcOrd="3" destOrd="0" presId="urn:microsoft.com/office/officeart/2005/8/layout/hierarchy2"/>
    <dgm:cxn modelId="{F4FD46FC-4D50-45B4-A84C-D83C582DC165}" type="presParOf" srcId="{C1B7AA48-8832-44A6-B047-C0B6588B2F89}" destId="{C136674D-A4EB-4CA4-9D5C-EB00670EE5DB}" srcOrd="0" destOrd="0" presId="urn:microsoft.com/office/officeart/2005/8/layout/hierarchy2"/>
    <dgm:cxn modelId="{63DF1CCD-1668-418D-B515-171B33F1F035}" type="presParOf" srcId="{C1B7AA48-8832-44A6-B047-C0B6588B2F89}" destId="{FA630567-A0D0-4BF5-A9E2-8A23254B2EB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9F21C-9D6F-49FC-980B-AF222BE6FC0D}">
      <dsp:nvSpPr>
        <dsp:cNvPr id="0" name=""/>
        <dsp:cNvSpPr/>
      </dsp:nvSpPr>
      <dsp:spPr>
        <a:xfrm>
          <a:off x="311307" y="1097623"/>
          <a:ext cx="967599" cy="14844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移动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学习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分析</a:t>
          </a:r>
          <a:endParaRPr lang="zh-CN" altLang="en-US" sz="1600" kern="1200" dirty="0"/>
        </a:p>
      </dsp:txBody>
      <dsp:txXfrm>
        <a:off x="339647" y="1125963"/>
        <a:ext cx="910919" cy="1427796"/>
      </dsp:txXfrm>
    </dsp:sp>
    <dsp:sp modelId="{17D05DB8-869F-411C-9F7A-C699B9D2A521}">
      <dsp:nvSpPr>
        <dsp:cNvPr id="0" name=""/>
        <dsp:cNvSpPr/>
      </dsp:nvSpPr>
      <dsp:spPr>
        <a:xfrm rot="17132988">
          <a:off x="771181" y="1160195"/>
          <a:ext cx="138737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387372" y="1137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1430183" y="1136882"/>
        <a:ext cx="69368" cy="69368"/>
      </dsp:txXfrm>
    </dsp:sp>
    <dsp:sp modelId="{D756C2E4-CDD8-4EA9-9D8D-BB1C863A261A}">
      <dsp:nvSpPr>
        <dsp:cNvPr id="0" name=""/>
        <dsp:cNvSpPr/>
      </dsp:nvSpPr>
      <dsp:spPr>
        <a:xfrm>
          <a:off x="1650827" y="270820"/>
          <a:ext cx="1136553" cy="4649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产品分析</a:t>
          </a:r>
          <a:endParaRPr lang="zh-CN" altLang="en-US" sz="1600" kern="1200" dirty="0"/>
        </a:p>
      </dsp:txBody>
      <dsp:txXfrm>
        <a:off x="1664443" y="284436"/>
        <a:ext cx="1109321" cy="437669"/>
      </dsp:txXfrm>
    </dsp:sp>
    <dsp:sp modelId="{0214601C-6940-4077-8F0D-A887E49AD612}">
      <dsp:nvSpPr>
        <dsp:cNvPr id="0" name=""/>
        <dsp:cNvSpPr/>
      </dsp:nvSpPr>
      <dsp:spPr>
        <a:xfrm rot="19457599">
          <a:off x="2744330" y="358241"/>
          <a:ext cx="4580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458022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61891" y="358161"/>
        <a:ext cx="22901" cy="22901"/>
      </dsp:txXfrm>
    </dsp:sp>
    <dsp:sp modelId="{63AE8CA2-FE40-426A-9AB6-5B7907303A8A}">
      <dsp:nvSpPr>
        <dsp:cNvPr id="0" name=""/>
        <dsp:cNvSpPr/>
      </dsp:nvSpPr>
      <dsp:spPr>
        <a:xfrm>
          <a:off x="3159302" y="3501"/>
          <a:ext cx="4860003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移动学习产品有哪些？</a:t>
          </a:r>
          <a:endParaRPr lang="zh-CN" altLang="en-US" sz="1600" kern="1200" dirty="0"/>
        </a:p>
      </dsp:txBody>
      <dsp:txXfrm>
        <a:off x="3172918" y="17117"/>
        <a:ext cx="4832771" cy="437669"/>
      </dsp:txXfrm>
    </dsp:sp>
    <dsp:sp modelId="{4C7488A3-61F2-44B9-BBAE-E991DA70B5A8}">
      <dsp:nvSpPr>
        <dsp:cNvPr id="0" name=""/>
        <dsp:cNvSpPr/>
      </dsp:nvSpPr>
      <dsp:spPr>
        <a:xfrm rot="2142401">
          <a:off x="2744330" y="625559"/>
          <a:ext cx="4580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458022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61891" y="625479"/>
        <a:ext cx="22901" cy="22901"/>
      </dsp:txXfrm>
    </dsp:sp>
    <dsp:sp modelId="{024213A0-4A55-4E4E-8AB7-89201B1DC3C9}">
      <dsp:nvSpPr>
        <dsp:cNvPr id="0" name=""/>
        <dsp:cNvSpPr/>
      </dsp:nvSpPr>
      <dsp:spPr>
        <a:xfrm>
          <a:off x="3159302" y="538138"/>
          <a:ext cx="4853401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移动学习产品提供了哪些功能？与用户需求是否一致。</a:t>
          </a:r>
          <a:endParaRPr lang="zh-CN" altLang="en-US" sz="1600" kern="1200" dirty="0"/>
        </a:p>
      </dsp:txBody>
      <dsp:txXfrm>
        <a:off x="3172918" y="551754"/>
        <a:ext cx="4826169" cy="437669"/>
      </dsp:txXfrm>
    </dsp:sp>
    <dsp:sp modelId="{6B81E2E2-AA4E-4CE1-A530-1CF68B0A8D29}">
      <dsp:nvSpPr>
        <dsp:cNvPr id="0" name=""/>
        <dsp:cNvSpPr/>
      </dsp:nvSpPr>
      <dsp:spPr>
        <a:xfrm>
          <a:off x="1278906" y="1828491"/>
          <a:ext cx="371921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371921" y="1137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1455569" y="1830563"/>
        <a:ext cx="18596" cy="18596"/>
      </dsp:txXfrm>
    </dsp:sp>
    <dsp:sp modelId="{990774A1-B3ED-45FE-A746-D76E5209B426}">
      <dsp:nvSpPr>
        <dsp:cNvPr id="0" name=""/>
        <dsp:cNvSpPr/>
      </dsp:nvSpPr>
      <dsp:spPr>
        <a:xfrm>
          <a:off x="1650827" y="1607411"/>
          <a:ext cx="1136562" cy="4649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学生分析</a:t>
          </a:r>
          <a:endParaRPr lang="zh-CN" altLang="en-US" sz="1600" kern="1200" dirty="0"/>
        </a:p>
      </dsp:txBody>
      <dsp:txXfrm>
        <a:off x="1664443" y="1621027"/>
        <a:ext cx="1109330" cy="437669"/>
      </dsp:txXfrm>
    </dsp:sp>
    <dsp:sp modelId="{107B40D7-A5C1-4FF8-A4D8-377BE90FC850}">
      <dsp:nvSpPr>
        <dsp:cNvPr id="0" name=""/>
        <dsp:cNvSpPr/>
      </dsp:nvSpPr>
      <dsp:spPr>
        <a:xfrm rot="18289469">
          <a:off x="2647712" y="1561173"/>
          <a:ext cx="651276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51276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57069" y="1556261"/>
        <a:ext cx="32563" cy="32563"/>
      </dsp:txXfrm>
    </dsp:sp>
    <dsp:sp modelId="{1C11DFFD-053A-4A09-AD3E-E233905CEA12}">
      <dsp:nvSpPr>
        <dsp:cNvPr id="0" name=""/>
        <dsp:cNvSpPr/>
      </dsp:nvSpPr>
      <dsp:spPr>
        <a:xfrm>
          <a:off x="3159311" y="1072774"/>
          <a:ext cx="4860003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学生对移动学习的接受程度？</a:t>
          </a:r>
          <a:endParaRPr lang="zh-CN" altLang="en-US" sz="1600" kern="1200" dirty="0"/>
        </a:p>
      </dsp:txBody>
      <dsp:txXfrm>
        <a:off x="3172927" y="1086390"/>
        <a:ext cx="4832771" cy="437669"/>
      </dsp:txXfrm>
    </dsp:sp>
    <dsp:sp modelId="{02845DA2-6247-4F39-B547-7F77EDC19A7A}">
      <dsp:nvSpPr>
        <dsp:cNvPr id="0" name=""/>
        <dsp:cNvSpPr/>
      </dsp:nvSpPr>
      <dsp:spPr>
        <a:xfrm>
          <a:off x="2787390" y="1828491"/>
          <a:ext cx="371921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371921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64053" y="1830563"/>
        <a:ext cx="18596" cy="18596"/>
      </dsp:txXfrm>
    </dsp:sp>
    <dsp:sp modelId="{16658D15-68A6-47FC-AEFD-4DCAB13263A3}">
      <dsp:nvSpPr>
        <dsp:cNvPr id="0" name=""/>
        <dsp:cNvSpPr/>
      </dsp:nvSpPr>
      <dsp:spPr>
        <a:xfrm>
          <a:off x="3159311" y="1607411"/>
          <a:ext cx="4860003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学生对移动学习的接受场合？</a:t>
          </a:r>
          <a:endParaRPr lang="zh-CN" altLang="en-US" sz="1600" kern="1200" dirty="0"/>
        </a:p>
      </dsp:txBody>
      <dsp:txXfrm>
        <a:off x="3172927" y="1621027"/>
        <a:ext cx="4832771" cy="437669"/>
      </dsp:txXfrm>
    </dsp:sp>
    <dsp:sp modelId="{1AD144B6-42D7-4CCB-9390-6119C9F640BF}">
      <dsp:nvSpPr>
        <dsp:cNvPr id="0" name=""/>
        <dsp:cNvSpPr/>
      </dsp:nvSpPr>
      <dsp:spPr>
        <a:xfrm rot="3310531">
          <a:off x="2647712" y="2095809"/>
          <a:ext cx="651276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51276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57069" y="2090898"/>
        <a:ext cx="32563" cy="32563"/>
      </dsp:txXfrm>
    </dsp:sp>
    <dsp:sp modelId="{28D9F0CB-D150-47EF-ADC1-548A3BD3BC48}">
      <dsp:nvSpPr>
        <dsp:cNvPr id="0" name=""/>
        <dsp:cNvSpPr/>
      </dsp:nvSpPr>
      <dsp:spPr>
        <a:xfrm>
          <a:off x="3159311" y="2142047"/>
          <a:ext cx="4860003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移动学习会对学生产生哪些不利的影响？</a:t>
          </a:r>
          <a:endParaRPr lang="zh-CN" altLang="en-US" sz="1600" kern="1200" dirty="0"/>
        </a:p>
      </dsp:txBody>
      <dsp:txXfrm>
        <a:off x="3172927" y="2155663"/>
        <a:ext cx="4832771" cy="437669"/>
      </dsp:txXfrm>
    </dsp:sp>
    <dsp:sp modelId="{3B5FF0DA-E8FD-43CB-A43D-6E042433FF50}">
      <dsp:nvSpPr>
        <dsp:cNvPr id="0" name=""/>
        <dsp:cNvSpPr/>
      </dsp:nvSpPr>
      <dsp:spPr>
        <a:xfrm rot="4467012">
          <a:off x="771181" y="2496786"/>
          <a:ext cx="138737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387372" y="1137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1430183" y="2473473"/>
        <a:ext cx="69368" cy="69368"/>
      </dsp:txXfrm>
    </dsp:sp>
    <dsp:sp modelId="{5EC870C4-ADCE-49C9-8DC3-42BCC4183510}">
      <dsp:nvSpPr>
        <dsp:cNvPr id="0" name=""/>
        <dsp:cNvSpPr/>
      </dsp:nvSpPr>
      <dsp:spPr>
        <a:xfrm>
          <a:off x="1650827" y="2944002"/>
          <a:ext cx="1136562" cy="4649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家长分析</a:t>
          </a:r>
          <a:endParaRPr lang="zh-CN" altLang="en-US" sz="1600" kern="1200" dirty="0"/>
        </a:p>
      </dsp:txBody>
      <dsp:txXfrm>
        <a:off x="1664443" y="2957618"/>
        <a:ext cx="1109330" cy="437669"/>
      </dsp:txXfrm>
    </dsp:sp>
    <dsp:sp modelId="{9EDAD231-72E5-482E-AEF3-AA5FC61850F6}">
      <dsp:nvSpPr>
        <dsp:cNvPr id="0" name=""/>
        <dsp:cNvSpPr/>
      </dsp:nvSpPr>
      <dsp:spPr>
        <a:xfrm rot="19457599">
          <a:off x="2744340" y="3031423"/>
          <a:ext cx="4580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458022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61900" y="3031343"/>
        <a:ext cx="22901" cy="22901"/>
      </dsp:txXfrm>
    </dsp:sp>
    <dsp:sp modelId="{D4487C30-3BE9-469C-88FD-DB19BFD92E3E}">
      <dsp:nvSpPr>
        <dsp:cNvPr id="0" name=""/>
        <dsp:cNvSpPr/>
      </dsp:nvSpPr>
      <dsp:spPr>
        <a:xfrm>
          <a:off x="3159311" y="2676684"/>
          <a:ext cx="4860003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家长对待移动学习的态度是怎样的？</a:t>
          </a:r>
          <a:endParaRPr lang="zh-CN" altLang="en-US" sz="1600" kern="1200" dirty="0"/>
        </a:p>
      </dsp:txBody>
      <dsp:txXfrm>
        <a:off x="3172927" y="2690300"/>
        <a:ext cx="4832771" cy="437669"/>
      </dsp:txXfrm>
    </dsp:sp>
    <dsp:sp modelId="{659F2DA4-3FEA-4C77-B48E-EEA452593FD9}">
      <dsp:nvSpPr>
        <dsp:cNvPr id="0" name=""/>
        <dsp:cNvSpPr/>
      </dsp:nvSpPr>
      <dsp:spPr>
        <a:xfrm rot="2142401">
          <a:off x="2744340" y="3298741"/>
          <a:ext cx="4580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458022" y="1137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961900" y="3298661"/>
        <a:ext cx="22901" cy="22901"/>
      </dsp:txXfrm>
    </dsp:sp>
    <dsp:sp modelId="{C136674D-A4EB-4CA4-9D5C-EB00670EE5DB}">
      <dsp:nvSpPr>
        <dsp:cNvPr id="0" name=""/>
        <dsp:cNvSpPr/>
      </dsp:nvSpPr>
      <dsp:spPr>
        <a:xfrm>
          <a:off x="3159311" y="3211320"/>
          <a:ext cx="4860003" cy="4649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家长有没有对学生移动学习有具体的指导和监督？</a:t>
          </a:r>
          <a:endParaRPr lang="zh-CN" altLang="en-US" sz="1600" kern="1200" dirty="0"/>
        </a:p>
      </dsp:txBody>
      <dsp:txXfrm>
        <a:off x="3172927" y="3224936"/>
        <a:ext cx="4832771" cy="4376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9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03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8982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58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3801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671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665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25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38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2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64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44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42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75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6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24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6C6C-37B2-482C-A007-6B62FEBCB0E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4EAB049-4D64-400D-A397-DAAFF2FC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5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084414" y="1554788"/>
            <a:ext cx="5826719" cy="1646302"/>
          </a:xfrm>
        </p:spPr>
        <p:txBody>
          <a:bodyPr anchor="ctr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年中学生移动学习现状调查报告</a:t>
            </a:r>
            <a:endParaRPr lang="zh-CN" altLang="en-US" sz="36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214254" y="4368944"/>
            <a:ext cx="2616200" cy="165576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XXX</a:t>
            </a:r>
            <a:r>
              <a:rPr lang="zh-CN" altLang="en-US" dirty="0" smtClean="0"/>
              <a:t>小组：</a:t>
            </a:r>
            <a:r>
              <a:rPr lang="en-US" altLang="zh-CN" dirty="0" smtClean="0"/>
              <a:t>XXX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XXX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XXX</a:t>
            </a:r>
          </a:p>
          <a:p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2761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</a:rPr>
              <a:t>目录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690689"/>
            <a:ext cx="7988877" cy="3263504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一、调查背景与目的</a:t>
            </a:r>
            <a:endParaRPr lang="en-US" altLang="zh-CN" sz="3200" dirty="0" smtClean="0"/>
          </a:p>
          <a:p>
            <a:r>
              <a:rPr lang="zh-CN" altLang="en-US" sz="3200" dirty="0" smtClean="0"/>
              <a:t>二、分析思路</a:t>
            </a:r>
            <a:endParaRPr lang="en-US" altLang="zh-CN" sz="3200" dirty="0" smtClean="0"/>
          </a:p>
          <a:p>
            <a:r>
              <a:rPr lang="zh-CN" altLang="en-US" sz="3200" dirty="0" smtClean="0"/>
              <a:t>三、分析正文</a:t>
            </a:r>
            <a:endParaRPr lang="en-US" altLang="zh-CN" sz="3200" dirty="0" smtClean="0"/>
          </a:p>
          <a:p>
            <a:pPr lvl="1"/>
            <a:r>
              <a:rPr lang="en-US" altLang="zh-CN" sz="3200" dirty="0" smtClean="0"/>
              <a:t>1.</a:t>
            </a:r>
            <a:r>
              <a:rPr lang="zh-CN" altLang="en-US" sz="3200" dirty="0" smtClean="0"/>
              <a:t>产品分析</a:t>
            </a:r>
            <a:endParaRPr lang="en-US" altLang="zh-CN" sz="3200" dirty="0" smtClean="0"/>
          </a:p>
          <a:p>
            <a:pPr lvl="1"/>
            <a:r>
              <a:rPr lang="en-US" altLang="zh-CN" sz="3200" dirty="0" smtClean="0"/>
              <a:t>2.</a:t>
            </a:r>
            <a:r>
              <a:rPr lang="zh-CN" altLang="en-US" sz="3200" dirty="0" smtClean="0"/>
              <a:t>学生对移动学习的接受程度分析</a:t>
            </a:r>
            <a:endParaRPr lang="en-US" altLang="zh-CN" sz="3200" dirty="0" smtClean="0"/>
          </a:p>
          <a:p>
            <a:pPr lvl="1"/>
            <a:r>
              <a:rPr lang="en-US" altLang="zh-CN" sz="3200" dirty="0" smtClean="0"/>
              <a:t>3.</a:t>
            </a:r>
            <a:r>
              <a:rPr lang="zh-CN" altLang="en-US" sz="3200" dirty="0" smtClean="0"/>
              <a:t>家长对移动学习的接受程度分析</a:t>
            </a:r>
            <a:endParaRPr lang="en-US" altLang="zh-CN" sz="3200" dirty="0" smtClean="0"/>
          </a:p>
          <a:p>
            <a:r>
              <a:rPr lang="zh-CN" altLang="en-US" sz="3200" dirty="0" smtClean="0"/>
              <a:t>四、总结与建议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8979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</a:rPr>
              <a:t>分析背景和目的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98" y="1865026"/>
            <a:ext cx="6347714" cy="388077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zh-CN" sz="2000" dirty="0"/>
              <a:t>互联网学习的丰富性、时效性、交互性、共享性和便捷性</a:t>
            </a:r>
            <a:r>
              <a:rPr lang="zh-CN" altLang="zh-CN" sz="2000" dirty="0" smtClean="0"/>
              <a:t>能够</a:t>
            </a:r>
            <a:r>
              <a:rPr lang="zh-CN" altLang="en-US" sz="2000" dirty="0"/>
              <a:t>激发</a:t>
            </a:r>
            <a:r>
              <a:rPr lang="zh-CN" altLang="zh-CN" sz="2000" dirty="0" smtClean="0"/>
              <a:t>中学生的求知</a:t>
            </a:r>
            <a:r>
              <a:rPr lang="zh-CN" altLang="en-US" sz="2000" dirty="0" smtClean="0"/>
              <a:t>欲望</a:t>
            </a:r>
            <a:r>
              <a:rPr lang="zh-CN" altLang="zh-CN" sz="2000" dirty="0" smtClean="0"/>
              <a:t>，促使学生群体成为</a:t>
            </a:r>
            <a:r>
              <a:rPr lang="zh-CN" altLang="zh-CN" sz="2000" dirty="0"/>
              <a:t>互联网学习的主力军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中学生</a:t>
            </a:r>
            <a:r>
              <a:rPr lang="zh-CN" altLang="zh-CN" sz="2000" dirty="0"/>
              <a:t>的年龄特征也决定了</a:t>
            </a:r>
            <a:r>
              <a:rPr lang="zh-CN" altLang="zh-CN" sz="2000" dirty="0" smtClean="0"/>
              <a:t>他们容易</a:t>
            </a:r>
            <a:r>
              <a:rPr lang="zh-CN" altLang="zh-CN" sz="2000" dirty="0"/>
              <a:t>被网络不良信息和行为所</a:t>
            </a:r>
            <a:r>
              <a:rPr lang="zh-CN" altLang="zh-CN" sz="2000" dirty="0" smtClean="0"/>
              <a:t>侵蚀。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dirty="0" smtClean="0"/>
              <a:t>家长出于对网络游戏、网络交友等负面效应的担心，对移动学习总体持反对态度。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dirty="0" smtClean="0"/>
              <a:t>期望通过中学生移动学习的调查分析，剖析问题背后的真实原因，为家长、教师提供参考与指导，正确对待移动学习对学生的影响。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7041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926" y="277091"/>
            <a:ext cx="6347713" cy="1320800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</a:rPr>
              <a:t>分析思路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995795"/>
              </p:ext>
            </p:extLst>
          </p:nvPr>
        </p:nvGraphicFramePr>
        <p:xfrm>
          <a:off x="-91788" y="1372566"/>
          <a:ext cx="8330623" cy="3679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020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6528" y="610858"/>
            <a:ext cx="4113108" cy="1200150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solidFill>
                  <a:srgbClr val="002060"/>
                </a:solidFill>
              </a:rPr>
              <a:t>学生</a:t>
            </a:r>
            <a:r>
              <a:rPr lang="zh-CN" altLang="en-US" sz="4400" b="1" dirty="0" smtClean="0">
                <a:solidFill>
                  <a:srgbClr val="002060"/>
                </a:solidFill>
              </a:rPr>
              <a:t>分析</a:t>
            </a:r>
            <a:r>
              <a:rPr lang="en-US" altLang="zh-CN" sz="4400" b="1" dirty="0" smtClean="0">
                <a:solidFill>
                  <a:srgbClr val="002060"/>
                </a:solidFill>
              </a:rPr>
              <a:t/>
            </a:r>
            <a:br>
              <a:rPr lang="en-US" altLang="zh-CN" sz="4400" b="1" dirty="0" smtClean="0">
                <a:solidFill>
                  <a:srgbClr val="002060"/>
                </a:solidFill>
              </a:rPr>
            </a:br>
            <a:r>
              <a:rPr lang="en-US" altLang="zh-CN" b="1" dirty="0" smtClean="0"/>
              <a:t>- </a:t>
            </a:r>
            <a:r>
              <a:rPr lang="zh-CN" altLang="en-US" b="1" dirty="0" smtClean="0"/>
              <a:t>对移动学</a:t>
            </a:r>
            <a:r>
              <a:rPr lang="zh-CN" altLang="en-US" b="1" dirty="0"/>
              <a:t>习</a:t>
            </a:r>
            <a:r>
              <a:rPr lang="zh-CN" altLang="en-US" b="1" dirty="0" smtClean="0"/>
              <a:t>的接受程度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99225" y="2452668"/>
            <a:ext cx="344424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u"/>
            </a:pPr>
            <a:r>
              <a:rPr lang="zh-CN" altLang="en-US" dirty="0"/>
              <a:t>中学生能普遍接受移动学习，调查</a:t>
            </a:r>
            <a:r>
              <a:rPr lang="zh-CN" altLang="en-US" dirty="0" smtClean="0"/>
              <a:t>中</a:t>
            </a:r>
            <a:r>
              <a:rPr lang="zh-CN" altLang="zh-CN" dirty="0" smtClean="0"/>
              <a:t>超过</a:t>
            </a:r>
            <a:r>
              <a:rPr lang="en-US" altLang="zh-CN" dirty="0"/>
              <a:t>65%</a:t>
            </a:r>
            <a:r>
              <a:rPr lang="zh-CN" altLang="zh-CN" dirty="0" smtClean="0"/>
              <a:t>的学</a:t>
            </a:r>
            <a:r>
              <a:rPr lang="zh-CN" altLang="en-US" dirty="0" smtClean="0"/>
              <a:t>生</a:t>
            </a:r>
            <a:r>
              <a:rPr lang="zh-CN" altLang="zh-CN" dirty="0" smtClean="0"/>
              <a:t>会</a:t>
            </a:r>
            <a:r>
              <a:rPr lang="zh-CN" altLang="en-US" dirty="0" smtClean="0"/>
              <a:t>利</a:t>
            </a:r>
            <a:r>
              <a:rPr lang="zh-CN" altLang="zh-CN" dirty="0" smtClean="0"/>
              <a:t>用</a:t>
            </a:r>
            <a:r>
              <a:rPr lang="zh-CN" altLang="zh-CN" dirty="0"/>
              <a:t>移动</a:t>
            </a:r>
            <a:r>
              <a:rPr lang="zh-CN" altLang="zh-CN" dirty="0" smtClean="0"/>
              <a:t>学习</a:t>
            </a:r>
            <a:r>
              <a:rPr lang="zh-CN" altLang="en-US" dirty="0" smtClean="0"/>
              <a:t>来</a:t>
            </a:r>
            <a:r>
              <a:rPr lang="zh-CN" altLang="zh-CN" dirty="0" smtClean="0"/>
              <a:t>学习</a:t>
            </a:r>
            <a:r>
              <a:rPr lang="zh-CN" altLang="zh-CN" dirty="0"/>
              <a:t>课程、完成作业、搜索难题，但</a:t>
            </a:r>
            <a:r>
              <a:rPr lang="zh-CN" altLang="zh-CN" dirty="0" smtClean="0"/>
              <a:t>经常用</a:t>
            </a:r>
            <a:r>
              <a:rPr lang="zh-CN" altLang="zh-CN" dirty="0"/>
              <a:t>的还不多，仅占</a:t>
            </a:r>
            <a:r>
              <a:rPr lang="en-US" altLang="zh-CN" dirty="0"/>
              <a:t>17.5%</a:t>
            </a:r>
            <a:r>
              <a:rPr lang="zh-CN" altLang="zh-CN" dirty="0"/>
              <a:t>。</a:t>
            </a:r>
            <a:endParaRPr lang="en-US" altLang="zh-CN" dirty="0"/>
          </a:p>
          <a:p>
            <a:endParaRPr lang="en-US" altLang="zh-CN" dirty="0"/>
          </a:p>
          <a:p>
            <a:pPr marL="214313" indent="-214313">
              <a:buFont typeface="Wingdings" panose="05000000000000000000" pitchFamily="2" charset="2"/>
              <a:buChar char="u"/>
            </a:pPr>
            <a:r>
              <a:rPr lang="zh-CN" altLang="en-US" dirty="0" smtClean="0"/>
              <a:t>移动</a:t>
            </a:r>
            <a:r>
              <a:rPr lang="zh-CN" altLang="en-US" dirty="0"/>
              <a:t>学习在男生女生之间并无明显区别，但是住校生</a:t>
            </a:r>
            <a:r>
              <a:rPr lang="zh-CN" altLang="en-US" dirty="0" smtClean="0"/>
              <a:t>的移动学习时间</a:t>
            </a:r>
            <a:r>
              <a:rPr lang="zh-CN" altLang="en-US" dirty="0"/>
              <a:t>明显多于走读生，可见家长</a:t>
            </a:r>
            <a:r>
              <a:rPr lang="zh-CN" altLang="en-US" dirty="0" smtClean="0"/>
              <a:t>对学生的</a:t>
            </a:r>
            <a:r>
              <a:rPr lang="zh-CN" altLang="en-US" dirty="0"/>
              <a:t>监管更严格</a:t>
            </a:r>
            <a:r>
              <a:rPr lang="zh-CN" altLang="en-US" dirty="0" smtClean="0"/>
              <a:t>，控制着学生使用</a:t>
            </a:r>
            <a:r>
              <a:rPr lang="zh-CN" altLang="en-US" dirty="0"/>
              <a:t>移动终端的</a:t>
            </a:r>
            <a:r>
              <a:rPr lang="zh-CN" altLang="en-US" dirty="0" smtClean="0"/>
              <a:t>时间。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789" y="1118569"/>
            <a:ext cx="3437811" cy="2043454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/>
          <a:stretch>
            <a:fillRect/>
          </a:stretch>
        </p:blipFill>
        <p:spPr>
          <a:xfrm>
            <a:off x="4273867" y="3864690"/>
            <a:ext cx="3955733" cy="200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4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结论与建议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</a:rPr>
              <a:t>结论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</a:rPr>
              <a:t>中学生已普遍接触并接受移动学习方式。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</a:rPr>
              <a:t>移动学习产品层出不穷，不断有新的产品出现。一种新产品的出现总是有利有弊。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</a:rPr>
              <a:t>家长对移动学习总体呈限制使用的态度。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C00000"/>
                </a:solidFill>
              </a:rPr>
              <a:t>建议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C00000"/>
                </a:solidFill>
              </a:rPr>
              <a:t>家长和教师应与时俱进，主动了解移动学习产品的特点，并</a:t>
            </a:r>
            <a:r>
              <a:rPr lang="zh-CN" altLang="en-US" sz="2000" dirty="0" smtClean="0">
                <a:solidFill>
                  <a:srgbClr val="C00000"/>
                </a:solidFill>
              </a:rPr>
              <a:t>为学生的</a:t>
            </a:r>
            <a:r>
              <a:rPr lang="zh-CN" altLang="en-US" sz="2000" dirty="0">
                <a:solidFill>
                  <a:srgbClr val="C00000"/>
                </a:solidFill>
              </a:rPr>
              <a:t>移动学习提供合理的指导和必要的监督</a:t>
            </a:r>
            <a:r>
              <a:rPr lang="zh-CN" altLang="en-US" sz="2000" dirty="0" smtClean="0">
                <a:solidFill>
                  <a:srgbClr val="C00000"/>
                </a:solidFill>
              </a:rPr>
              <a:t>。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C00000"/>
                </a:solidFill>
              </a:rPr>
              <a:t>……</a:t>
            </a:r>
          </a:p>
          <a:p>
            <a:pPr lvl="1">
              <a:buFont typeface="Wingdings" panose="05000000000000000000" pitchFamily="2" charset="2"/>
              <a:buChar char="u"/>
            </a:pPr>
            <a:endParaRPr lang="en-US" altLang="zh-CN" sz="2000" dirty="0" smtClean="0">
              <a:solidFill>
                <a:srgbClr val="C00000"/>
              </a:solidFill>
            </a:endParaRPr>
          </a:p>
          <a:p>
            <a:pPr lvl="1">
              <a:buFont typeface="Wingdings" panose="05000000000000000000" pitchFamily="2" charset="2"/>
              <a:buChar char="u"/>
            </a:pPr>
            <a:endParaRPr lang="zh-CN" altLang="en-US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97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2816</TotalTime>
  <Words>413</Words>
  <Application>Microsoft Office PowerPoint</Application>
  <PresentationFormat>全屏显示(4:3)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方正姚体</vt:lpstr>
      <vt:lpstr>华文新魏</vt:lpstr>
      <vt:lpstr>微软雅黑</vt:lpstr>
      <vt:lpstr>Arial</vt:lpstr>
      <vt:lpstr>Trebuchet MS</vt:lpstr>
      <vt:lpstr>Wingdings</vt:lpstr>
      <vt:lpstr>Wingdings 3</vt:lpstr>
      <vt:lpstr>平面</vt:lpstr>
      <vt:lpstr>2017年中学生移动学习现状调查报告</vt:lpstr>
      <vt:lpstr>目录</vt:lpstr>
      <vt:lpstr>分析背景和目的</vt:lpstr>
      <vt:lpstr>分析思路</vt:lpstr>
      <vt:lpstr>学生分析 - 对移动学习的接受程度</vt:lpstr>
      <vt:lpstr>结论与建议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qt zhu</dc:creator>
  <cp:lastModifiedBy>huyang</cp:lastModifiedBy>
  <cp:revision>16</cp:revision>
  <dcterms:created xsi:type="dcterms:W3CDTF">2017-08-25T23:42:32Z</dcterms:created>
  <dcterms:modified xsi:type="dcterms:W3CDTF">2019-01-03T02:20:01Z</dcterms:modified>
</cp:coreProperties>
</file>