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6" r:id="rId4"/>
    <p:sldId id="265" r:id="rId5"/>
    <p:sldId id="267" r:id="rId6"/>
    <p:sldId id="262" r:id="rId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DE4BB"/>
    <a:srgbClr val="F8AD37"/>
    <a:srgbClr val="FFF6B3"/>
    <a:srgbClr val="F4BC30"/>
    <a:srgbClr val="C7D9FD"/>
    <a:srgbClr val="4986FA"/>
    <a:srgbClr val="E6CB00"/>
    <a:srgbClr val="FFE101"/>
    <a:srgbClr val="C1E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714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6C89A-5FD4-4A09-BC41-86B8C7006277}" type="datetimeFigureOut">
              <a:rPr lang="zh-CN" altLang="en-US"/>
              <a:pPr>
                <a:defRPr/>
              </a:pPr>
              <a:t>2012-4-26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EFC92-D9E0-4DBB-9811-45418F45C97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805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A009D-8D96-4FE8-8FEE-EA19F36204AF}" type="datetimeFigureOut">
              <a:rPr lang="zh-CN" altLang="en-US"/>
              <a:pPr>
                <a:defRPr/>
              </a:pPr>
              <a:t>2012-4-26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581FC-0CF7-4019-867E-00E5DB8C8B6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5364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AF01A-F50E-4DFC-B963-B838905FA724}" type="datetimeFigureOut">
              <a:rPr lang="zh-CN" altLang="en-US"/>
              <a:pPr>
                <a:defRPr/>
              </a:pPr>
              <a:t>2012-4-26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4435C-E3B9-4ECD-A616-7DADAFCCB74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0329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8C670-1DCD-4152-B6A7-FDB0BC7561F4}" type="datetimeFigureOut">
              <a:rPr lang="zh-CN" altLang="en-US"/>
              <a:pPr>
                <a:defRPr/>
              </a:pPr>
              <a:t>2012-4-26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05D4B-D9DA-43ED-946A-89B23BB6152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4652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11CDE-6805-4ECB-A5CA-4801CAAE3472}" type="datetimeFigureOut">
              <a:rPr lang="zh-CN" altLang="en-US"/>
              <a:pPr>
                <a:defRPr/>
              </a:pPr>
              <a:t>2012-4-26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5F35D-6EDC-4786-96D4-D6421D8F7D7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0203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5EB99-80EB-43FB-A196-DE4B751C0D63}" type="datetimeFigureOut">
              <a:rPr lang="zh-CN" altLang="en-US"/>
              <a:pPr>
                <a:defRPr/>
              </a:pPr>
              <a:t>2012-4-26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FD3A2-765E-4702-90E1-A37D5753D7D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7099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2B608-F865-49E1-BB6C-379907D48230}" type="datetimeFigureOut">
              <a:rPr lang="zh-CN" altLang="en-US"/>
              <a:pPr>
                <a:defRPr/>
              </a:pPr>
              <a:t>2012-4-26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87EFA-0CDE-413C-B36D-8FA9410A580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45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C789C-A81A-4BA0-9FA3-09E7AF9D267B}" type="datetimeFigureOut">
              <a:rPr lang="zh-CN" altLang="en-US"/>
              <a:pPr>
                <a:defRPr/>
              </a:pPr>
              <a:t>2012-4-26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1FA9C-C69A-4D7F-A94B-9D4E039E2A6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7409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F9A7F-EA66-4DCB-8BCB-7211D1BFD1F8}" type="datetimeFigureOut">
              <a:rPr lang="zh-CN" altLang="en-US"/>
              <a:pPr>
                <a:defRPr/>
              </a:pPr>
              <a:t>2012-4-26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32D69-9F46-4BAD-985D-12D423E1F0A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1058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263FB-8A0E-4200-A4A2-A0AAF1718F35}" type="datetimeFigureOut">
              <a:rPr lang="zh-CN" altLang="en-US"/>
              <a:pPr>
                <a:defRPr/>
              </a:pPr>
              <a:t>2012-4-26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2CF39-FD94-4B38-BE3C-983B5B9EECE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7887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CDCB0-C709-4994-97E6-32F5C910D50F}" type="datetimeFigureOut">
              <a:rPr lang="zh-CN" altLang="en-US"/>
              <a:pPr>
                <a:defRPr/>
              </a:pPr>
              <a:t>2012-4-26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C2091-40FD-4F92-9FAF-FE5C2FE1460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1360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5">
                <a:lumMod val="25000"/>
                <a:lumOff val="75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AF81E27-A0E1-4F8B-BE7A-388E550AF7E3}" type="datetimeFigureOut">
              <a:rPr lang="zh-CN" altLang="en-US"/>
              <a:pPr>
                <a:defRPr/>
              </a:pPr>
              <a:t>2012-4-26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BBD2F39-75D0-4F28-9F94-2C7BDEAD81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矩形 55"/>
          <p:cNvSpPr/>
          <p:nvPr/>
        </p:nvSpPr>
        <p:spPr>
          <a:xfrm>
            <a:off x="0" y="1444625"/>
            <a:ext cx="9144000" cy="2160588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44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-252536" y="1224440"/>
            <a:ext cx="9144000" cy="1470025"/>
          </a:xfrm>
          <a:extLst/>
        </p:spPr>
        <p:txBody>
          <a:bodyPr rtlCol="0">
            <a:normAutofit fontScale="90000"/>
            <a:scene3d>
              <a:camera prst="orthographicFront"/>
              <a:lightRig rig="threePt" dir="t"/>
            </a:scene3d>
            <a:sp3d extrusionH="57150" contourW="25400">
              <a:bevelT w="25400" h="57150" prst="artDeco"/>
              <a:contourClr>
                <a:schemeClr val="bg1"/>
              </a:contourClr>
            </a:sp3d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zh-CN" altLang="en-US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itchFamily="2" charset="-122"/>
                <a:ea typeface="黑体" pitchFamily="2" charset="-122"/>
                <a:cs typeface="Times New Roman" pitchFamily="18" charset="0"/>
              </a:rPr>
              <a:t>生涯规划与就业常识</a:t>
            </a:r>
            <a:endParaRPr lang="zh-CN" altLang="en-US" sz="8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黑体" pitchFamily="2" charset="-122"/>
              <a:ea typeface="黑体" pitchFamily="2" charset="-122"/>
              <a:cs typeface="Times New Roman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484688" y="5546725"/>
            <a:ext cx="4406900" cy="690563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b="1" dirty="0" smtClean="0">
                <a:latin typeface="幼圆" pitchFamily="49" charset="-122"/>
                <a:ea typeface="幼圆" pitchFamily="49" charset="-122"/>
              </a:rPr>
              <a:t>上海科技教育出版社</a:t>
            </a:r>
          </a:p>
        </p:txBody>
      </p:sp>
      <p:pic>
        <p:nvPicPr>
          <p:cNvPr id="33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484313"/>
            <a:ext cx="338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276475"/>
            <a:ext cx="338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722438"/>
            <a:ext cx="338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6858000"/>
            <a:ext cx="1214437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6858000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7000875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68580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7000875"/>
            <a:ext cx="642937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6858000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68580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矩形 51"/>
          <p:cNvSpPr/>
          <p:nvPr/>
        </p:nvSpPr>
        <p:spPr>
          <a:xfrm>
            <a:off x="408481" y="354142"/>
            <a:ext cx="2795367" cy="55457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04" y="5672608"/>
            <a:ext cx="424096" cy="407132"/>
          </a:xfrm>
          <a:prstGeom prst="rect">
            <a:avLst/>
          </a:prstGeom>
        </p:spPr>
      </p:pic>
      <p:sp>
        <p:nvSpPr>
          <p:cNvPr id="54" name="副标题 2"/>
          <p:cNvSpPr txBox="1">
            <a:spLocks/>
          </p:cNvSpPr>
          <p:nvPr/>
        </p:nvSpPr>
        <p:spPr>
          <a:xfrm>
            <a:off x="2074863" y="2908300"/>
            <a:ext cx="6816725" cy="6969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第</a:t>
            </a:r>
            <a:r>
              <a:rPr lang="en-US" altLang="zh-CN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5</a:t>
            </a:r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课 探索</a:t>
            </a:r>
            <a:r>
              <a:rPr lang="zh-CN" altLang="en-US" sz="3600" b="1" dirty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职业</a:t>
            </a:r>
            <a:endParaRPr lang="zh-CN" altLang="en-US" sz="3600" b="1" dirty="0" smtClean="0">
              <a:solidFill>
                <a:schemeClr val="tx2">
                  <a:lumMod val="75000"/>
                </a:schemeClr>
              </a:solidFill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3358931"/>
            <a:ext cx="3562350" cy="33294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6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6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C -0.00104 -0.00764 -0.00121 -0.01551 -0.00277 -0.02269 C -0.00399 -0.02778 -0.00763 -0.03125 -0.00972 -0.03495 C -0.01579 -0.04583 -0.02222 -0.05463 -0.02916 -0.06366 C -0.03333 -0.06921 -0.0375 -0.07477 -0.04166 -0.08009 C -0.04461 -0.08403 -0.04722 -0.08843 -0.05 -0.09259 C -0.05138 -0.09468 -0.05416 -0.09861 -0.05416 -0.09838 C -0.0559 -0.10648 -0.05694 -0.10972 -0.05694 -0.11921 C -0.05694 -0.14445 -0.05677 -0.21574 -0.03194 -0.22801 C -0.02673 -0.23982 -0.02326 -0.25093 -0.01527 -0.2588 C -0.00781 -0.27523 -0.01753 -0.25556 -0.00833 -0.26921 C -0.00347 -0.27639 -0.00121 -0.28634 0.00556 -0.28958 C 0.00816 -0.30093 0.01441 -0.30486 0.01945 -0.31227 C 0.025 -0.32037 0.03369 -0.33403 0.03612 -0.34514 C 0.03768 -0.35208 0.03976 -0.36505 0.04445 -0.36968 C 0.04723 -0.37245 0.05278 -0.37801 0.05278 -0.37778 C 0.05921 -0.39236 0.05556 -0.3875 0.0625 -0.39445 C 0.06511 -0.4 0.06754 -0.40671 0.06945 -0.41296 C 0.07066 -0.41667 0.07136 -0.42107 0.07223 -0.42523 C 0.07275 -0.42732 0.07362 -0.43125 0.07362 -0.43102 C 0.07101 -0.44259 0.07066 -0.44722 0.06389 -0.45394 C 0.06112 -0.4662 0.05487 -0.47593 0.05 -0.48681 C 0.04775 -0.50023 0.03994 -0.50833 0.03473 -0.51968 C 0.03282 -0.53102 0.02917 -0.53611 0.02362 -0.54421 C 0.02014 -0.55995 0.00816 -0.58982 -4.44444E-6 -0.60185 C -0.00329 -0.61644 -0.01406 -0.62917 -0.02083 -0.64074 C -0.025 -0.64792 -0.03194 -0.66343 -0.03194 -0.6632 C -0.03368 -0.67107 -0.03715 -0.67407 -0.03888 -0.68195 C -0.04218 -0.71551 -0.03715 -0.73912 -0.025 -0.76597 C -0.02361 -0.77662 -0.025 -0.78125 -0.01805 -0.78449 C -0.01666 -0.78657 -0.01493 -0.7882 -0.01388 -0.79074 C -0.01302 -0.79329 -0.01354 -0.79653 -0.0125 -0.79884 C -0.00607 -0.81273 0.00521 -0.81921 0.0125 -0.83171 C 0.0257 -0.85463 0.00712 -0.82616 0.02223 -0.84607 C 0.02518 -0.85 0.03056 -0.85857 0.03056 -0.8581 C 0.03316 -0.86991 0.03091 -0.8632 0.04028 -0.87685 L 0.04028 -0.87662 C 0.04167 -0.88032 0.04254 -0.88449 0.04445 -0.88727 C 0.04549 -0.88866 0.04723 -0.88843 0.04862 -0.88935 C 0.054 -0.89977 0.05625 -0.91065 0.06528 -0.91389 C 0.06737 -0.91829 0.07049 -0.92153 0.07223 -0.92616 C 0.07362 -0.93009 0.075 -0.93866 0.075 -0.9382 C 0.07379 -0.96736 0.07448 -0.96644 0.07084 -0.9919 C 0.0691 -1.00394 0.06389 -1.01644 0.05973 -1.02685 C 0.05799 -1.03148 0.05747 -1.03681 0.05556 -1.0412 C 0.05452 -1.04352 0.05261 -1.04514 0.05139 -1.04722 C 0.04514 -1.05903 0.04063 -1.0713 0.03334 -1.08218 " pathEditMode="relative" rAng="0" ptsTypes="fffffffffffffffffffffffffffffffffffFffffffffffA">
                                      <p:cBhvr>
                                        <p:cTn id="12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" y="-541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0.00416 C -0.06337 -0.03033 -0.12431 -0.06482 -0.08143 -0.13473 C -0.03854 -0.2051 0.25486 -0.32709 0.25468 -0.41621 C 0.25451 -0.50533 -0.07223 -0.58542 -0.08282 -0.66991 C -0.09341 -0.7544 0.19201 -0.85394 0.1908 -0.92362 C 0.18958 -0.99329 -0.07535 -1.05487 -0.08976 -1.08843 " pathEditMode="relative" rAng="0" ptsTypes="aaaaaA">
                                      <p:cBhvr>
                                        <p:cTn id="14" dur="7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0" y="-546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231 C -0.00139 0.00717 -0.00209 0.01226 0.00781 -0.00509 C 0.01771 -0.02243 0.04809 -0.06173 0.0592 -0.1015 C 0.07031 -0.14104 0.07934 -0.19491 0.07448 -0.24208 C 0.06962 -0.28971 0.04409 -0.34636 0.03003 -0.38659 C 0.01597 -0.42728 -0.00521 -0.4467 -0.01025 -0.48485 C -0.01528 -0.52277 -0.00834 -0.5785 -0.00052 -0.61433 C 0.00729 -0.6504 0.02673 -0.66405 0.03698 -0.69942 C 0.04722 -0.73526 0.05989 -0.77618 0.06059 -0.82728 C 0.06128 -0.87861 0.05017 -0.96069 0.04114 -1.00694 C 0.03212 -1.05364 0.01284 -1.07237 0.00642 -1.10705 " pathEditMode="relative" rAng="0" ptsTypes="aaaaaaaaaaA">
                                      <p:cBhvr>
                                        <p:cTn id="1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7" y="-5498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C -0.00209 -0.00856 -0.00643 -0.01782 -0.01111 -0.02407 C -0.01354 -0.03356 -0.01528 -0.03518 -0.01667 -0.0463 C -0.01563 -0.0625 -0.01354 -0.07338 -0.01528 -0.08889 C -0.01424 -0.11296 -0.0132 -0.1375 -0.00973 -0.16111 C -0.01198 -0.17037 -0.00955 -0.18264 -0.00556 -0.19074 C -0.00504 -0.19375 -0.00521 -0.19722 -0.00417 -0.2 C -0.00278 -0.20417 0.00139 -0.21111 0.00139 -0.21111 C 0.00312 -0.22083 0.01111 -0.23518 0.01666 -0.24259 C 0.02604 -0.29306 0.01909 -0.34306 0.01805 -0.3963 C 0.01788 -0.40301 0.01684 -0.41643 0.01389 -0.42222 C 0.0118 -0.42616 0.00902 -0.42963 0.00694 -0.43333 C 0.00486 -0.44421 0.00121 -0.45347 -0.00278 -0.46296 C -0.00434 -0.4669 -0.00729 -0.46991 -0.00834 -0.47407 C -0.01302 -0.49259 -0.02136 -0.50532 -0.02778 -0.52245 C -0.02986 -0.53588 -0.02778 -0.52917 -0.03473 -0.54259 L -0.03473 -0.54259 C -0.03681 -0.55116 -0.03872 -0.55972 -0.04028 -0.56852 C -0.03959 -0.58518 -0.04028 -0.60556 -0.03611 -0.62222 C -0.03403 -0.64514 -0.02882 -0.65116 -0.02084 -0.67037 C -0.01823 -0.67662 -0.01823 -0.68472 -0.01528 -0.69074 C -0.01146 -0.69838 -0.00886 -0.70764 -0.00695 -0.71667 C -0.00434 -0.72893 -0.00052 -0.74005 0.00277 -0.75185 C 0.00434 -0.75741 0.00694 -0.76875 0.00694 -0.76875 C 0.00885 -0.79676 0.01597 -0.81898 0.01944 -0.8463 C 0.01909 -0.87037 0.025 -0.95694 0.0125 -0.99838 C 0.01093 -1.01597 0.00833 -1.03333 0.00416 -1.05 C 0.00173 -1.08241 -0.00087 -1.11435 -0.00556 -1.1463 C -0.01146 -1.18773 -0.01111 -1.16528 -0.01111 -1.18518 " pathEditMode="relative" ptsTypes="fffffffffffffffFffffffffffffA">
                                      <p:cBhvr>
                                        <p:cTn id="18" dur="6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C -0.00694 -0.02408 -0.01389 -0.04815 -0.01389 -0.07778 C -0.01389 -0.10741 -0.00226 -0.14167 3.33333E-6 -0.17778 C 0.00226 -0.21389 0.00469 -0.2257 3.33333E-6 -0.29445 C -0.00469 -0.3632 -0.02969 -0.50857 -0.02778 -0.59074 C -0.02587 -0.67292 0.01267 -0.71042 0.01111 -0.78704 C 0.00955 -0.86366 -0.03194 -0.98958 -0.0375 -1.05 C -0.04305 -1.11042 -0.04288 -1.1831 -0.02222 -1.15 " pathEditMode="relative" ptsTypes="aaaaaaaA">
                                      <p:cBhvr>
                                        <p:cTn id="20" dur="7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C -0.03837 -0.06413 -0.07657 -0.12801 -0.09028 -0.19815 C -0.104 -0.26829 -0.09844 -0.35463 -0.08195 -0.42038 C -0.06546 -0.48612 -0.01441 -0.53079 0.00833 -0.5926 C 0.03107 -0.6544 0.06111 -0.73519 0.05416 -0.79075 C 0.04722 -0.8463 0.00121 -0.88033 -0.03334 -0.92593 C -0.06789 -0.97153 -0.13004 -1.02963 -0.15278 -1.06482 C -0.17553 -1.1 -0.17275 -1.13681 -0.16945 -1.13704 " pathEditMode="relative" ptsTypes="aaaaaaaA">
                                      <p:cBhvr>
                                        <p:cTn id="22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C -0.03837 -0.06413 -0.07657 -0.12801 -0.09028 -0.19815 C -0.104 -0.26829 -0.09844 -0.35463 -0.08195 -0.42038 C -0.06546 -0.48612 -0.01441 -0.53079 0.00833 -0.5926 C 0.03107 -0.6544 0.06111 -0.73519 0.05416 -0.79075 C 0.04722 -0.8463 0.00121 -0.88033 -0.03334 -0.92593 C -0.06789 -0.97153 -0.13004 -1.02963 -0.15278 -1.06482 C -0.17553 -1.1 -0.17275 -1.13681 -0.16945 -1.13704 " pathEditMode="relative" ptsTypes="aaaaaaaA">
                                      <p:cBhvr>
                                        <p:cTn id="24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生涯规划与就业常识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一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、为什么需要职业</a:t>
            </a:r>
            <a:endParaRPr lang="zh-CN" altLang="en-US" dirty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2325" y="1923066"/>
            <a:ext cx="2598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准圆简体" pitchFamily="65" charset="-122"/>
                <a:ea typeface="方正准圆简体" pitchFamily="65" charset="-122"/>
              </a:rPr>
              <a:t>1</a:t>
            </a:r>
            <a:r>
              <a:rPr lang="en-US" altLang="zh-CN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准圆简体" pitchFamily="65" charset="-122"/>
                <a:ea typeface="方正准圆简体" pitchFamily="65" charset="-122"/>
              </a:rPr>
              <a:t>. </a:t>
            </a:r>
            <a:r>
              <a:rPr lang="zh-CN" altLang="en-US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准圆简体" pitchFamily="65" charset="-122"/>
                <a:ea typeface="方正准圆简体" pitchFamily="65" charset="-122"/>
              </a:rPr>
              <a:t>谋生</a:t>
            </a:r>
            <a:r>
              <a:rPr lang="zh-CN" altLang="en-US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准圆简体" pitchFamily="65" charset="-122"/>
                <a:ea typeface="方正准圆简体" pitchFamily="65" charset="-122"/>
              </a:rPr>
              <a:t>的凭借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准圆简体" pitchFamily="65" charset="-122"/>
              <a:ea typeface="方正准圆简体" pitchFamily="65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2325" y="3471239"/>
            <a:ext cx="34980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准圆简体" pitchFamily="65" charset="-122"/>
                <a:ea typeface="方正准圆简体" pitchFamily="65" charset="-122"/>
              </a:rPr>
              <a:t>2</a:t>
            </a:r>
            <a:r>
              <a:rPr lang="en-US" altLang="zh-CN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准圆简体" pitchFamily="65" charset="-122"/>
                <a:ea typeface="方正准圆简体" pitchFamily="65" charset="-122"/>
              </a:rPr>
              <a:t>. </a:t>
            </a:r>
            <a:r>
              <a:rPr lang="zh-CN" altLang="en-US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准圆简体" pitchFamily="65" charset="-122"/>
                <a:ea typeface="方正准圆简体" pitchFamily="65" charset="-122"/>
              </a:rPr>
              <a:t>个人</a:t>
            </a:r>
            <a:r>
              <a:rPr lang="zh-CN" altLang="en-US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准圆简体" pitchFamily="65" charset="-122"/>
                <a:ea typeface="方正准圆简体" pitchFamily="65" charset="-122"/>
              </a:rPr>
              <a:t>发展的舞台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准圆简体" pitchFamily="65" charset="-122"/>
              <a:ea typeface="方正准圆简体" pitchFamily="65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2325" y="5019411"/>
            <a:ext cx="43220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准圆简体" pitchFamily="65" charset="-122"/>
                <a:ea typeface="方正准圆简体" pitchFamily="65" charset="-122"/>
              </a:rPr>
              <a:t>3</a:t>
            </a:r>
            <a:r>
              <a:rPr lang="en-US" altLang="zh-CN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准圆简体" pitchFamily="65" charset="-122"/>
                <a:ea typeface="方正准圆简体" pitchFamily="65" charset="-122"/>
              </a:rPr>
              <a:t>. </a:t>
            </a:r>
            <a:r>
              <a:rPr lang="zh-CN" altLang="en-US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准圆简体" pitchFamily="65" charset="-122"/>
                <a:ea typeface="方正准圆简体" pitchFamily="65" charset="-122"/>
              </a:rPr>
              <a:t>承担</a:t>
            </a:r>
            <a:r>
              <a:rPr lang="zh-CN" altLang="en-US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准圆简体" pitchFamily="65" charset="-122"/>
                <a:ea typeface="方正准圆简体" pitchFamily="65" charset="-122"/>
              </a:rPr>
              <a:t>社会义务的途径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准圆简体" pitchFamily="65" charset="-122"/>
              <a:ea typeface="方正准圆简体" pitchFamily="65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67" b="93333" l="6000" r="90000">
                        <a14:foregroundMark x1="48000" y1="9167" x2="55333" y2="8667"/>
                        <a14:foregroundMark x1="58500" y1="10167" x2="59833" y2="11667"/>
                        <a14:foregroundMark x1="28833" y1="36833" x2="27167" y2="34000"/>
                        <a14:foregroundMark x1="14333" y1="32667" x2="16333" y2="36833"/>
                        <a14:backgroundMark x1="48333" y1="87833" x2="43500" y2="93000"/>
                        <a14:backgroundMark x1="65833" y1="83500" x2="68833" y2="90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031250"/>
            <a:ext cx="5715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生涯规划与就业常识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二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、职业分类</a:t>
            </a:r>
            <a:endParaRPr lang="zh-CN" altLang="en-US" dirty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1000" contras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08" t="16914" r="4880" b="13696"/>
          <a:stretch/>
        </p:blipFill>
        <p:spPr bwMode="auto">
          <a:xfrm>
            <a:off x="179512" y="1504275"/>
            <a:ext cx="8708207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28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生涯规划与就业常识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三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、搜寻职业的多种线索</a:t>
            </a:r>
            <a:endParaRPr lang="zh-CN" altLang="en-US" dirty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1" name="Freeform 26"/>
          <p:cNvSpPr>
            <a:spLocks/>
          </p:cNvSpPr>
          <p:nvPr/>
        </p:nvSpPr>
        <p:spPr bwMode="gray">
          <a:xfrm>
            <a:off x="2347912" y="3049588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5">
                  <a:lumMod val="75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3" name="Freeform 28"/>
          <p:cNvSpPr>
            <a:spLocks/>
          </p:cNvSpPr>
          <p:nvPr/>
        </p:nvSpPr>
        <p:spPr bwMode="gray">
          <a:xfrm flipH="1">
            <a:off x="6036017" y="3049588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grpSp>
        <p:nvGrpSpPr>
          <p:cNvPr id="77" name="组合 76"/>
          <p:cNvGrpSpPr/>
          <p:nvPr/>
        </p:nvGrpSpPr>
        <p:grpSpPr>
          <a:xfrm>
            <a:off x="3048000" y="1447800"/>
            <a:ext cx="2998788" cy="1601788"/>
            <a:chOff x="3048000" y="1447800"/>
            <a:chExt cx="2998788" cy="1601788"/>
          </a:xfrm>
        </p:grpSpPr>
        <p:grpSp>
          <p:nvGrpSpPr>
            <p:cNvPr id="64" name="Group 29"/>
            <p:cNvGrpSpPr>
              <a:grpSpLocks/>
            </p:cNvGrpSpPr>
            <p:nvPr/>
          </p:nvGrpSpPr>
          <p:grpSpPr bwMode="auto">
            <a:xfrm>
              <a:off x="3048000" y="1447800"/>
              <a:ext cx="2998788" cy="1601788"/>
              <a:chOff x="1997" y="1314"/>
              <a:chExt cx="1889" cy="1009"/>
            </a:xfrm>
          </p:grpSpPr>
          <p:grpSp>
            <p:nvGrpSpPr>
              <p:cNvPr id="65" name="Group 30"/>
              <p:cNvGrpSpPr>
                <a:grpSpLocks/>
              </p:cNvGrpSpPr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70" name="Oval 31"/>
                <p:cNvSpPr>
                  <a:spLocks noChangeArrowheads="1"/>
                </p:cNvSpPr>
                <p:nvPr/>
              </p:nvSpPr>
              <p:spPr bwMode="gray">
                <a:xfrm>
                  <a:off x="1994" y="105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1" name="Oval 32"/>
                <p:cNvSpPr>
                  <a:spLocks noChangeArrowheads="1"/>
                </p:cNvSpPr>
                <p:nvPr/>
              </p:nvSpPr>
              <p:spPr bwMode="gray">
                <a:xfrm>
                  <a:off x="1973" y="102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66" name="Oval 33"/>
              <p:cNvSpPr>
                <a:spLocks noChangeArrowheads="1"/>
              </p:cNvSpPr>
              <p:nvPr/>
            </p:nvSpPr>
            <p:spPr bwMode="gray">
              <a:xfrm>
                <a:off x="2086" y="1314"/>
                <a:ext cx="1691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7" name="Oval 34"/>
              <p:cNvSpPr>
                <a:spLocks noChangeArrowheads="1"/>
              </p:cNvSpPr>
              <p:nvPr/>
            </p:nvSpPr>
            <p:spPr bwMode="gray">
              <a:xfrm>
                <a:off x="2108" y="1319"/>
                <a:ext cx="1650" cy="8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8" name="Oval 35"/>
              <p:cNvSpPr>
                <a:spLocks noChangeArrowheads="1"/>
              </p:cNvSpPr>
              <p:nvPr/>
            </p:nvSpPr>
            <p:spPr bwMode="gray">
              <a:xfrm>
                <a:off x="2125" y="1327"/>
                <a:ext cx="1570" cy="770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9" name="Oval 36"/>
              <p:cNvSpPr>
                <a:spLocks noChangeArrowheads="1"/>
              </p:cNvSpPr>
              <p:nvPr/>
            </p:nvSpPr>
            <p:spPr bwMode="gray">
              <a:xfrm>
                <a:off x="2208" y="1344"/>
                <a:ext cx="1382" cy="6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2" name="Text Box 37"/>
            <p:cNvSpPr txBox="1">
              <a:spLocks noChangeArrowheads="1"/>
            </p:cNvSpPr>
            <p:nvPr/>
          </p:nvSpPr>
          <p:spPr bwMode="auto">
            <a:xfrm>
              <a:off x="3566854" y="1698337"/>
              <a:ext cx="1826142" cy="5847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zh-CN" altLang="en-US" sz="3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选择职业</a:t>
              </a:r>
              <a:endPara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179512" y="3106396"/>
            <a:ext cx="1972300" cy="1877665"/>
            <a:chOff x="1064268" y="3573016"/>
            <a:chExt cx="1972300" cy="1877665"/>
          </a:xfrm>
        </p:grpSpPr>
        <p:sp>
          <p:nvSpPr>
            <p:cNvPr id="74" name="Freeform 7"/>
            <p:cNvSpPr>
              <a:spLocks/>
            </p:cNvSpPr>
            <p:nvPr/>
          </p:nvSpPr>
          <p:spPr bwMode="gray">
            <a:xfrm>
              <a:off x="1064268" y="3573016"/>
              <a:ext cx="1972300" cy="1877665"/>
            </a:xfrm>
            <a:custGeom>
              <a:avLst/>
              <a:gdLst/>
              <a:ahLst/>
              <a:cxnLst>
                <a:cxn ang="0">
                  <a:pos x="264" y="20"/>
                </a:cxn>
                <a:cxn ang="0">
                  <a:pos x="286" y="52"/>
                </a:cxn>
                <a:cxn ang="0">
                  <a:pos x="242" y="68"/>
                </a:cxn>
                <a:cxn ang="0">
                  <a:pos x="202" y="72"/>
                </a:cxn>
                <a:cxn ang="0">
                  <a:pos x="194" y="102"/>
                </a:cxn>
                <a:cxn ang="0">
                  <a:pos x="140" y="114"/>
                </a:cxn>
                <a:cxn ang="0">
                  <a:pos x="116" y="136"/>
                </a:cxn>
                <a:cxn ang="0">
                  <a:pos x="84" y="164"/>
                </a:cxn>
                <a:cxn ang="0">
                  <a:pos x="76" y="182"/>
                </a:cxn>
                <a:cxn ang="0">
                  <a:pos x="60" y="224"/>
                </a:cxn>
                <a:cxn ang="0">
                  <a:pos x="42" y="272"/>
                </a:cxn>
                <a:cxn ang="0">
                  <a:pos x="24" y="296"/>
                </a:cxn>
                <a:cxn ang="0">
                  <a:pos x="12" y="330"/>
                </a:cxn>
                <a:cxn ang="0">
                  <a:pos x="16" y="352"/>
                </a:cxn>
                <a:cxn ang="0">
                  <a:pos x="6" y="396"/>
                </a:cxn>
                <a:cxn ang="0">
                  <a:pos x="30" y="420"/>
                </a:cxn>
                <a:cxn ang="0">
                  <a:pos x="22" y="448"/>
                </a:cxn>
                <a:cxn ang="0">
                  <a:pos x="38" y="472"/>
                </a:cxn>
                <a:cxn ang="0">
                  <a:pos x="64" y="500"/>
                </a:cxn>
                <a:cxn ang="0">
                  <a:pos x="76" y="546"/>
                </a:cxn>
                <a:cxn ang="0">
                  <a:pos x="126" y="572"/>
                </a:cxn>
                <a:cxn ang="0">
                  <a:pos x="130" y="602"/>
                </a:cxn>
                <a:cxn ang="0">
                  <a:pos x="170" y="614"/>
                </a:cxn>
                <a:cxn ang="0">
                  <a:pos x="188" y="636"/>
                </a:cxn>
                <a:cxn ang="0">
                  <a:pos x="212" y="644"/>
                </a:cxn>
                <a:cxn ang="0">
                  <a:pos x="238" y="662"/>
                </a:cxn>
                <a:cxn ang="0">
                  <a:pos x="280" y="668"/>
                </a:cxn>
                <a:cxn ang="0">
                  <a:pos x="300" y="676"/>
                </a:cxn>
                <a:cxn ang="0">
                  <a:pos x="330" y="688"/>
                </a:cxn>
                <a:cxn ang="0">
                  <a:pos x="350" y="694"/>
                </a:cxn>
                <a:cxn ang="0">
                  <a:pos x="392" y="718"/>
                </a:cxn>
                <a:cxn ang="0">
                  <a:pos x="398" y="686"/>
                </a:cxn>
                <a:cxn ang="0">
                  <a:pos x="428" y="688"/>
                </a:cxn>
                <a:cxn ang="0">
                  <a:pos x="504" y="660"/>
                </a:cxn>
                <a:cxn ang="0">
                  <a:pos x="534" y="656"/>
                </a:cxn>
                <a:cxn ang="0">
                  <a:pos x="550" y="644"/>
                </a:cxn>
                <a:cxn ang="0">
                  <a:pos x="570" y="612"/>
                </a:cxn>
                <a:cxn ang="0">
                  <a:pos x="612" y="586"/>
                </a:cxn>
                <a:cxn ang="0">
                  <a:pos x="630" y="554"/>
                </a:cxn>
                <a:cxn ang="0">
                  <a:pos x="656" y="520"/>
                </a:cxn>
                <a:cxn ang="0">
                  <a:pos x="682" y="492"/>
                </a:cxn>
                <a:cxn ang="0">
                  <a:pos x="692" y="466"/>
                </a:cxn>
                <a:cxn ang="0">
                  <a:pos x="696" y="410"/>
                </a:cxn>
                <a:cxn ang="0">
                  <a:pos x="734" y="352"/>
                </a:cxn>
                <a:cxn ang="0">
                  <a:pos x="718" y="316"/>
                </a:cxn>
                <a:cxn ang="0">
                  <a:pos x="710" y="292"/>
                </a:cxn>
                <a:cxn ang="0">
                  <a:pos x="698" y="258"/>
                </a:cxn>
                <a:cxn ang="0">
                  <a:pos x="678" y="212"/>
                </a:cxn>
                <a:cxn ang="0">
                  <a:pos x="654" y="182"/>
                </a:cxn>
                <a:cxn ang="0">
                  <a:pos x="632" y="154"/>
                </a:cxn>
                <a:cxn ang="0">
                  <a:pos x="612" y="104"/>
                </a:cxn>
                <a:cxn ang="0">
                  <a:pos x="592" y="108"/>
                </a:cxn>
                <a:cxn ang="0">
                  <a:pos x="548" y="100"/>
                </a:cxn>
                <a:cxn ang="0">
                  <a:pos x="508" y="22"/>
                </a:cxn>
                <a:cxn ang="0">
                  <a:pos x="456" y="48"/>
                </a:cxn>
                <a:cxn ang="0">
                  <a:pos x="430" y="46"/>
                </a:cxn>
                <a:cxn ang="0">
                  <a:pos x="370" y="10"/>
                </a:cxn>
                <a:cxn ang="0">
                  <a:pos x="348" y="10"/>
                </a:cxn>
                <a:cxn ang="0">
                  <a:pos x="326" y="28"/>
                </a:cxn>
                <a:cxn ang="0">
                  <a:pos x="294" y="42"/>
                </a:cxn>
                <a:cxn ang="0">
                  <a:pos x="256" y="12"/>
                </a:cxn>
              </a:cxnLst>
              <a:rect l="0" t="0" r="r" b="b"/>
              <a:pathLst>
                <a:path w="742" h="718">
                  <a:moveTo>
                    <a:pt x="256" y="12"/>
                  </a:moveTo>
                  <a:lnTo>
                    <a:pt x="252" y="8"/>
                  </a:lnTo>
                  <a:lnTo>
                    <a:pt x="252" y="6"/>
                  </a:lnTo>
                  <a:lnTo>
                    <a:pt x="250" y="6"/>
                  </a:lnTo>
                  <a:lnTo>
                    <a:pt x="252" y="8"/>
                  </a:lnTo>
                  <a:lnTo>
                    <a:pt x="254" y="10"/>
                  </a:lnTo>
                  <a:lnTo>
                    <a:pt x="256" y="12"/>
                  </a:lnTo>
                  <a:lnTo>
                    <a:pt x="260" y="16"/>
                  </a:lnTo>
                  <a:lnTo>
                    <a:pt x="264" y="20"/>
                  </a:lnTo>
                  <a:lnTo>
                    <a:pt x="268" y="24"/>
                  </a:lnTo>
                  <a:lnTo>
                    <a:pt x="270" y="28"/>
                  </a:lnTo>
                  <a:lnTo>
                    <a:pt x="274" y="32"/>
                  </a:lnTo>
                  <a:lnTo>
                    <a:pt x="278" y="34"/>
                  </a:lnTo>
                  <a:lnTo>
                    <a:pt x="280" y="36"/>
                  </a:lnTo>
                  <a:lnTo>
                    <a:pt x="280" y="38"/>
                  </a:lnTo>
                  <a:lnTo>
                    <a:pt x="282" y="38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78" y="56"/>
                  </a:lnTo>
                  <a:lnTo>
                    <a:pt x="268" y="58"/>
                  </a:lnTo>
                  <a:lnTo>
                    <a:pt x="256" y="58"/>
                  </a:lnTo>
                  <a:lnTo>
                    <a:pt x="246" y="56"/>
                  </a:lnTo>
                  <a:lnTo>
                    <a:pt x="238" y="54"/>
                  </a:lnTo>
                  <a:lnTo>
                    <a:pt x="242" y="58"/>
                  </a:lnTo>
                  <a:lnTo>
                    <a:pt x="246" y="62"/>
                  </a:lnTo>
                  <a:lnTo>
                    <a:pt x="244" y="64"/>
                  </a:lnTo>
                  <a:lnTo>
                    <a:pt x="242" y="68"/>
                  </a:lnTo>
                  <a:lnTo>
                    <a:pt x="238" y="70"/>
                  </a:lnTo>
                  <a:lnTo>
                    <a:pt x="232" y="72"/>
                  </a:lnTo>
                  <a:lnTo>
                    <a:pt x="228" y="72"/>
                  </a:lnTo>
                  <a:lnTo>
                    <a:pt x="222" y="70"/>
                  </a:lnTo>
                  <a:lnTo>
                    <a:pt x="216" y="68"/>
                  </a:lnTo>
                  <a:lnTo>
                    <a:pt x="212" y="64"/>
                  </a:lnTo>
                  <a:lnTo>
                    <a:pt x="206" y="64"/>
                  </a:lnTo>
                  <a:lnTo>
                    <a:pt x="204" y="68"/>
                  </a:lnTo>
                  <a:lnTo>
                    <a:pt x="202" y="72"/>
                  </a:lnTo>
                  <a:lnTo>
                    <a:pt x="200" y="76"/>
                  </a:lnTo>
                  <a:lnTo>
                    <a:pt x="196" y="78"/>
                  </a:lnTo>
                  <a:lnTo>
                    <a:pt x="190" y="80"/>
                  </a:lnTo>
                  <a:lnTo>
                    <a:pt x="196" y="82"/>
                  </a:lnTo>
                  <a:lnTo>
                    <a:pt x="198" y="86"/>
                  </a:lnTo>
                  <a:lnTo>
                    <a:pt x="200" y="90"/>
                  </a:lnTo>
                  <a:lnTo>
                    <a:pt x="200" y="94"/>
                  </a:lnTo>
                  <a:lnTo>
                    <a:pt x="198" y="98"/>
                  </a:lnTo>
                  <a:lnTo>
                    <a:pt x="194" y="102"/>
                  </a:lnTo>
                  <a:lnTo>
                    <a:pt x="186" y="102"/>
                  </a:lnTo>
                  <a:lnTo>
                    <a:pt x="172" y="100"/>
                  </a:lnTo>
                  <a:lnTo>
                    <a:pt x="162" y="100"/>
                  </a:lnTo>
                  <a:lnTo>
                    <a:pt x="164" y="102"/>
                  </a:lnTo>
                  <a:lnTo>
                    <a:pt x="166" y="106"/>
                  </a:lnTo>
                  <a:lnTo>
                    <a:pt x="168" y="110"/>
                  </a:lnTo>
                  <a:lnTo>
                    <a:pt x="154" y="110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42" y="116"/>
                  </a:lnTo>
                  <a:lnTo>
                    <a:pt x="136" y="118"/>
                  </a:lnTo>
                  <a:lnTo>
                    <a:pt x="130" y="118"/>
                  </a:lnTo>
                  <a:lnTo>
                    <a:pt x="124" y="118"/>
                  </a:lnTo>
                  <a:lnTo>
                    <a:pt x="126" y="122"/>
                  </a:lnTo>
                  <a:lnTo>
                    <a:pt x="126" y="126"/>
                  </a:lnTo>
                  <a:lnTo>
                    <a:pt x="126" y="130"/>
                  </a:lnTo>
                  <a:lnTo>
                    <a:pt x="128" y="134"/>
                  </a:lnTo>
                  <a:lnTo>
                    <a:pt x="116" y="136"/>
                  </a:lnTo>
                  <a:lnTo>
                    <a:pt x="106" y="140"/>
                  </a:lnTo>
                  <a:lnTo>
                    <a:pt x="96" y="144"/>
                  </a:lnTo>
                  <a:lnTo>
                    <a:pt x="82" y="142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2" y="152"/>
                  </a:lnTo>
                  <a:lnTo>
                    <a:pt x="92" y="156"/>
                  </a:lnTo>
                  <a:lnTo>
                    <a:pt x="88" y="160"/>
                  </a:lnTo>
                  <a:lnTo>
                    <a:pt x="84" y="164"/>
                  </a:lnTo>
                  <a:lnTo>
                    <a:pt x="78" y="166"/>
                  </a:lnTo>
                  <a:lnTo>
                    <a:pt x="74" y="168"/>
                  </a:lnTo>
                  <a:lnTo>
                    <a:pt x="68" y="170"/>
                  </a:lnTo>
                  <a:lnTo>
                    <a:pt x="62" y="172"/>
                  </a:lnTo>
                  <a:lnTo>
                    <a:pt x="58" y="172"/>
                  </a:lnTo>
                  <a:lnTo>
                    <a:pt x="64" y="174"/>
                  </a:lnTo>
                  <a:lnTo>
                    <a:pt x="68" y="176"/>
                  </a:lnTo>
                  <a:lnTo>
                    <a:pt x="72" y="180"/>
                  </a:lnTo>
                  <a:lnTo>
                    <a:pt x="76" y="182"/>
                  </a:lnTo>
                  <a:lnTo>
                    <a:pt x="78" y="184"/>
                  </a:lnTo>
                  <a:lnTo>
                    <a:pt x="78" y="190"/>
                  </a:lnTo>
                  <a:lnTo>
                    <a:pt x="78" y="194"/>
                  </a:lnTo>
                  <a:lnTo>
                    <a:pt x="76" y="202"/>
                  </a:lnTo>
                  <a:lnTo>
                    <a:pt x="70" y="204"/>
                  </a:lnTo>
                  <a:lnTo>
                    <a:pt x="62" y="204"/>
                  </a:lnTo>
                  <a:lnTo>
                    <a:pt x="54" y="204"/>
                  </a:lnTo>
                  <a:lnTo>
                    <a:pt x="60" y="214"/>
                  </a:lnTo>
                  <a:lnTo>
                    <a:pt x="60" y="224"/>
                  </a:lnTo>
                  <a:lnTo>
                    <a:pt x="56" y="236"/>
                  </a:lnTo>
                  <a:lnTo>
                    <a:pt x="56" y="248"/>
                  </a:lnTo>
                  <a:lnTo>
                    <a:pt x="46" y="248"/>
                  </a:lnTo>
                  <a:lnTo>
                    <a:pt x="34" y="248"/>
                  </a:lnTo>
                  <a:lnTo>
                    <a:pt x="38" y="250"/>
                  </a:lnTo>
                  <a:lnTo>
                    <a:pt x="42" y="254"/>
                  </a:lnTo>
                  <a:lnTo>
                    <a:pt x="44" y="260"/>
                  </a:lnTo>
                  <a:lnTo>
                    <a:pt x="44" y="268"/>
                  </a:lnTo>
                  <a:lnTo>
                    <a:pt x="42" y="272"/>
                  </a:lnTo>
                  <a:lnTo>
                    <a:pt x="38" y="276"/>
                  </a:lnTo>
                  <a:lnTo>
                    <a:pt x="34" y="278"/>
                  </a:lnTo>
                  <a:lnTo>
                    <a:pt x="28" y="280"/>
                  </a:lnTo>
                  <a:lnTo>
                    <a:pt x="24" y="280"/>
                  </a:lnTo>
                  <a:lnTo>
                    <a:pt x="18" y="282"/>
                  </a:lnTo>
                  <a:lnTo>
                    <a:pt x="24" y="284"/>
                  </a:lnTo>
                  <a:lnTo>
                    <a:pt x="26" y="288"/>
                  </a:lnTo>
                  <a:lnTo>
                    <a:pt x="26" y="292"/>
                  </a:lnTo>
                  <a:lnTo>
                    <a:pt x="24" y="296"/>
                  </a:lnTo>
                  <a:lnTo>
                    <a:pt x="18" y="300"/>
                  </a:lnTo>
                  <a:lnTo>
                    <a:pt x="28" y="302"/>
                  </a:lnTo>
                  <a:lnTo>
                    <a:pt x="38" y="306"/>
                  </a:lnTo>
                  <a:lnTo>
                    <a:pt x="38" y="312"/>
                  </a:lnTo>
                  <a:lnTo>
                    <a:pt x="34" y="316"/>
                  </a:lnTo>
                  <a:lnTo>
                    <a:pt x="28" y="320"/>
                  </a:lnTo>
                  <a:lnTo>
                    <a:pt x="24" y="322"/>
                  </a:lnTo>
                  <a:lnTo>
                    <a:pt x="18" y="326"/>
                  </a:lnTo>
                  <a:lnTo>
                    <a:pt x="12" y="330"/>
                  </a:lnTo>
                  <a:lnTo>
                    <a:pt x="8" y="334"/>
                  </a:lnTo>
                  <a:lnTo>
                    <a:pt x="12" y="336"/>
                  </a:lnTo>
                  <a:lnTo>
                    <a:pt x="18" y="338"/>
                  </a:lnTo>
                  <a:lnTo>
                    <a:pt x="22" y="338"/>
                  </a:lnTo>
                  <a:lnTo>
                    <a:pt x="20" y="342"/>
                  </a:lnTo>
                  <a:lnTo>
                    <a:pt x="18" y="344"/>
                  </a:lnTo>
                  <a:lnTo>
                    <a:pt x="14" y="348"/>
                  </a:lnTo>
                  <a:lnTo>
                    <a:pt x="12" y="350"/>
                  </a:lnTo>
                  <a:lnTo>
                    <a:pt x="16" y="352"/>
                  </a:lnTo>
                  <a:lnTo>
                    <a:pt x="22" y="354"/>
                  </a:lnTo>
                  <a:lnTo>
                    <a:pt x="26" y="356"/>
                  </a:lnTo>
                  <a:lnTo>
                    <a:pt x="24" y="358"/>
                  </a:lnTo>
                  <a:lnTo>
                    <a:pt x="22" y="362"/>
                  </a:lnTo>
                  <a:lnTo>
                    <a:pt x="32" y="364"/>
                  </a:lnTo>
                  <a:lnTo>
                    <a:pt x="44" y="368"/>
                  </a:lnTo>
                  <a:lnTo>
                    <a:pt x="22" y="382"/>
                  </a:lnTo>
                  <a:lnTo>
                    <a:pt x="0" y="394"/>
                  </a:lnTo>
                  <a:lnTo>
                    <a:pt x="6" y="396"/>
                  </a:lnTo>
                  <a:lnTo>
                    <a:pt x="14" y="398"/>
                  </a:lnTo>
                  <a:lnTo>
                    <a:pt x="20" y="402"/>
                  </a:lnTo>
                  <a:lnTo>
                    <a:pt x="24" y="406"/>
                  </a:lnTo>
                  <a:lnTo>
                    <a:pt x="22" y="408"/>
                  </a:lnTo>
                  <a:lnTo>
                    <a:pt x="20" y="410"/>
                  </a:lnTo>
                  <a:lnTo>
                    <a:pt x="16" y="412"/>
                  </a:lnTo>
                  <a:lnTo>
                    <a:pt x="22" y="414"/>
                  </a:lnTo>
                  <a:lnTo>
                    <a:pt x="28" y="416"/>
                  </a:lnTo>
                  <a:lnTo>
                    <a:pt x="30" y="420"/>
                  </a:lnTo>
                  <a:lnTo>
                    <a:pt x="32" y="424"/>
                  </a:lnTo>
                  <a:lnTo>
                    <a:pt x="32" y="428"/>
                  </a:lnTo>
                  <a:lnTo>
                    <a:pt x="28" y="434"/>
                  </a:lnTo>
                  <a:lnTo>
                    <a:pt x="32" y="434"/>
                  </a:lnTo>
                  <a:lnTo>
                    <a:pt x="34" y="434"/>
                  </a:lnTo>
                  <a:lnTo>
                    <a:pt x="34" y="440"/>
                  </a:lnTo>
                  <a:lnTo>
                    <a:pt x="30" y="442"/>
                  </a:lnTo>
                  <a:lnTo>
                    <a:pt x="26" y="446"/>
                  </a:lnTo>
                  <a:lnTo>
                    <a:pt x="22" y="448"/>
                  </a:lnTo>
                  <a:lnTo>
                    <a:pt x="20" y="452"/>
                  </a:lnTo>
                  <a:lnTo>
                    <a:pt x="16" y="456"/>
                  </a:lnTo>
                  <a:lnTo>
                    <a:pt x="22" y="454"/>
                  </a:lnTo>
                  <a:lnTo>
                    <a:pt x="28" y="456"/>
                  </a:lnTo>
                  <a:lnTo>
                    <a:pt x="34" y="458"/>
                  </a:lnTo>
                  <a:lnTo>
                    <a:pt x="40" y="460"/>
                  </a:lnTo>
                  <a:lnTo>
                    <a:pt x="44" y="464"/>
                  </a:lnTo>
                  <a:lnTo>
                    <a:pt x="40" y="468"/>
                  </a:lnTo>
                  <a:lnTo>
                    <a:pt x="38" y="472"/>
                  </a:lnTo>
                  <a:lnTo>
                    <a:pt x="34" y="476"/>
                  </a:lnTo>
                  <a:lnTo>
                    <a:pt x="40" y="478"/>
                  </a:lnTo>
                  <a:lnTo>
                    <a:pt x="44" y="482"/>
                  </a:lnTo>
                  <a:lnTo>
                    <a:pt x="48" y="486"/>
                  </a:lnTo>
                  <a:lnTo>
                    <a:pt x="48" y="490"/>
                  </a:lnTo>
                  <a:lnTo>
                    <a:pt x="48" y="496"/>
                  </a:lnTo>
                  <a:lnTo>
                    <a:pt x="54" y="496"/>
                  </a:lnTo>
                  <a:lnTo>
                    <a:pt x="60" y="498"/>
                  </a:lnTo>
                  <a:lnTo>
                    <a:pt x="64" y="500"/>
                  </a:lnTo>
                  <a:lnTo>
                    <a:pt x="66" y="504"/>
                  </a:lnTo>
                  <a:lnTo>
                    <a:pt x="66" y="508"/>
                  </a:lnTo>
                  <a:lnTo>
                    <a:pt x="66" y="514"/>
                  </a:lnTo>
                  <a:lnTo>
                    <a:pt x="62" y="520"/>
                  </a:lnTo>
                  <a:lnTo>
                    <a:pt x="68" y="524"/>
                  </a:lnTo>
                  <a:lnTo>
                    <a:pt x="72" y="528"/>
                  </a:lnTo>
                  <a:lnTo>
                    <a:pt x="74" y="534"/>
                  </a:lnTo>
                  <a:lnTo>
                    <a:pt x="76" y="540"/>
                  </a:lnTo>
                  <a:lnTo>
                    <a:pt x="76" y="546"/>
                  </a:lnTo>
                  <a:lnTo>
                    <a:pt x="96" y="546"/>
                  </a:lnTo>
                  <a:lnTo>
                    <a:pt x="118" y="544"/>
                  </a:lnTo>
                  <a:lnTo>
                    <a:pt x="114" y="552"/>
                  </a:lnTo>
                  <a:lnTo>
                    <a:pt x="112" y="558"/>
                  </a:lnTo>
                  <a:lnTo>
                    <a:pt x="110" y="566"/>
                  </a:lnTo>
                  <a:lnTo>
                    <a:pt x="108" y="572"/>
                  </a:lnTo>
                  <a:lnTo>
                    <a:pt x="114" y="572"/>
                  </a:lnTo>
                  <a:lnTo>
                    <a:pt x="120" y="572"/>
                  </a:lnTo>
                  <a:lnTo>
                    <a:pt x="126" y="572"/>
                  </a:lnTo>
                  <a:lnTo>
                    <a:pt x="122" y="578"/>
                  </a:lnTo>
                  <a:lnTo>
                    <a:pt x="118" y="584"/>
                  </a:lnTo>
                  <a:lnTo>
                    <a:pt x="116" y="592"/>
                  </a:lnTo>
                  <a:lnTo>
                    <a:pt x="122" y="592"/>
                  </a:lnTo>
                  <a:lnTo>
                    <a:pt x="128" y="592"/>
                  </a:lnTo>
                  <a:lnTo>
                    <a:pt x="136" y="592"/>
                  </a:lnTo>
                  <a:lnTo>
                    <a:pt x="134" y="594"/>
                  </a:lnTo>
                  <a:lnTo>
                    <a:pt x="132" y="598"/>
                  </a:lnTo>
                  <a:lnTo>
                    <a:pt x="130" y="602"/>
                  </a:lnTo>
                  <a:lnTo>
                    <a:pt x="128" y="604"/>
                  </a:lnTo>
                  <a:lnTo>
                    <a:pt x="144" y="606"/>
                  </a:lnTo>
                  <a:lnTo>
                    <a:pt x="156" y="610"/>
                  </a:lnTo>
                  <a:lnTo>
                    <a:pt x="164" y="622"/>
                  </a:lnTo>
                  <a:lnTo>
                    <a:pt x="162" y="620"/>
                  </a:lnTo>
                  <a:lnTo>
                    <a:pt x="160" y="618"/>
                  </a:lnTo>
                  <a:lnTo>
                    <a:pt x="164" y="614"/>
                  </a:lnTo>
                  <a:lnTo>
                    <a:pt x="168" y="614"/>
                  </a:lnTo>
                  <a:lnTo>
                    <a:pt x="170" y="614"/>
                  </a:lnTo>
                  <a:lnTo>
                    <a:pt x="172" y="614"/>
                  </a:lnTo>
                  <a:lnTo>
                    <a:pt x="174" y="618"/>
                  </a:lnTo>
                  <a:lnTo>
                    <a:pt x="174" y="620"/>
                  </a:lnTo>
                  <a:lnTo>
                    <a:pt x="176" y="624"/>
                  </a:lnTo>
                  <a:lnTo>
                    <a:pt x="178" y="628"/>
                  </a:lnTo>
                  <a:lnTo>
                    <a:pt x="178" y="630"/>
                  </a:lnTo>
                  <a:lnTo>
                    <a:pt x="180" y="632"/>
                  </a:lnTo>
                  <a:lnTo>
                    <a:pt x="184" y="634"/>
                  </a:lnTo>
                  <a:lnTo>
                    <a:pt x="188" y="636"/>
                  </a:lnTo>
                  <a:lnTo>
                    <a:pt x="190" y="636"/>
                  </a:lnTo>
                  <a:lnTo>
                    <a:pt x="194" y="638"/>
                  </a:lnTo>
                  <a:lnTo>
                    <a:pt x="198" y="638"/>
                  </a:lnTo>
                  <a:lnTo>
                    <a:pt x="200" y="640"/>
                  </a:lnTo>
                  <a:lnTo>
                    <a:pt x="202" y="644"/>
                  </a:lnTo>
                  <a:lnTo>
                    <a:pt x="204" y="648"/>
                  </a:lnTo>
                  <a:lnTo>
                    <a:pt x="206" y="646"/>
                  </a:lnTo>
                  <a:lnTo>
                    <a:pt x="210" y="646"/>
                  </a:lnTo>
                  <a:lnTo>
                    <a:pt x="212" y="644"/>
                  </a:lnTo>
                  <a:lnTo>
                    <a:pt x="216" y="648"/>
                  </a:lnTo>
                  <a:lnTo>
                    <a:pt x="220" y="654"/>
                  </a:lnTo>
                  <a:lnTo>
                    <a:pt x="222" y="658"/>
                  </a:lnTo>
                  <a:lnTo>
                    <a:pt x="224" y="654"/>
                  </a:lnTo>
                  <a:lnTo>
                    <a:pt x="228" y="650"/>
                  </a:lnTo>
                  <a:lnTo>
                    <a:pt x="232" y="652"/>
                  </a:lnTo>
                  <a:lnTo>
                    <a:pt x="234" y="654"/>
                  </a:lnTo>
                  <a:lnTo>
                    <a:pt x="238" y="656"/>
                  </a:lnTo>
                  <a:lnTo>
                    <a:pt x="238" y="662"/>
                  </a:lnTo>
                  <a:lnTo>
                    <a:pt x="240" y="666"/>
                  </a:lnTo>
                  <a:lnTo>
                    <a:pt x="252" y="662"/>
                  </a:lnTo>
                  <a:lnTo>
                    <a:pt x="262" y="666"/>
                  </a:lnTo>
                  <a:lnTo>
                    <a:pt x="270" y="674"/>
                  </a:lnTo>
                  <a:lnTo>
                    <a:pt x="276" y="686"/>
                  </a:lnTo>
                  <a:lnTo>
                    <a:pt x="274" y="678"/>
                  </a:lnTo>
                  <a:lnTo>
                    <a:pt x="276" y="674"/>
                  </a:lnTo>
                  <a:lnTo>
                    <a:pt x="278" y="670"/>
                  </a:lnTo>
                  <a:lnTo>
                    <a:pt x="280" y="668"/>
                  </a:lnTo>
                  <a:lnTo>
                    <a:pt x="284" y="666"/>
                  </a:lnTo>
                  <a:lnTo>
                    <a:pt x="288" y="668"/>
                  </a:lnTo>
                  <a:lnTo>
                    <a:pt x="292" y="672"/>
                  </a:lnTo>
                  <a:lnTo>
                    <a:pt x="296" y="678"/>
                  </a:lnTo>
                  <a:lnTo>
                    <a:pt x="294" y="674"/>
                  </a:lnTo>
                  <a:lnTo>
                    <a:pt x="294" y="674"/>
                  </a:lnTo>
                  <a:lnTo>
                    <a:pt x="296" y="674"/>
                  </a:lnTo>
                  <a:lnTo>
                    <a:pt x="298" y="674"/>
                  </a:lnTo>
                  <a:lnTo>
                    <a:pt x="300" y="676"/>
                  </a:lnTo>
                  <a:lnTo>
                    <a:pt x="302" y="680"/>
                  </a:lnTo>
                  <a:lnTo>
                    <a:pt x="304" y="682"/>
                  </a:lnTo>
                  <a:lnTo>
                    <a:pt x="304" y="686"/>
                  </a:lnTo>
                  <a:lnTo>
                    <a:pt x="310" y="682"/>
                  </a:lnTo>
                  <a:lnTo>
                    <a:pt x="318" y="680"/>
                  </a:lnTo>
                  <a:lnTo>
                    <a:pt x="324" y="678"/>
                  </a:lnTo>
                  <a:lnTo>
                    <a:pt x="326" y="682"/>
                  </a:lnTo>
                  <a:lnTo>
                    <a:pt x="328" y="684"/>
                  </a:lnTo>
                  <a:lnTo>
                    <a:pt x="330" y="688"/>
                  </a:lnTo>
                  <a:lnTo>
                    <a:pt x="330" y="692"/>
                  </a:lnTo>
                  <a:lnTo>
                    <a:pt x="332" y="686"/>
                  </a:lnTo>
                  <a:lnTo>
                    <a:pt x="332" y="684"/>
                  </a:lnTo>
                  <a:lnTo>
                    <a:pt x="334" y="682"/>
                  </a:lnTo>
                  <a:lnTo>
                    <a:pt x="338" y="684"/>
                  </a:lnTo>
                  <a:lnTo>
                    <a:pt x="340" y="684"/>
                  </a:lnTo>
                  <a:lnTo>
                    <a:pt x="344" y="688"/>
                  </a:lnTo>
                  <a:lnTo>
                    <a:pt x="346" y="690"/>
                  </a:lnTo>
                  <a:lnTo>
                    <a:pt x="350" y="694"/>
                  </a:lnTo>
                  <a:lnTo>
                    <a:pt x="352" y="698"/>
                  </a:lnTo>
                  <a:lnTo>
                    <a:pt x="356" y="702"/>
                  </a:lnTo>
                  <a:lnTo>
                    <a:pt x="358" y="706"/>
                  </a:lnTo>
                  <a:lnTo>
                    <a:pt x="360" y="708"/>
                  </a:lnTo>
                  <a:lnTo>
                    <a:pt x="364" y="700"/>
                  </a:lnTo>
                  <a:lnTo>
                    <a:pt x="370" y="700"/>
                  </a:lnTo>
                  <a:lnTo>
                    <a:pt x="378" y="704"/>
                  </a:lnTo>
                  <a:lnTo>
                    <a:pt x="386" y="712"/>
                  </a:lnTo>
                  <a:lnTo>
                    <a:pt x="392" y="718"/>
                  </a:lnTo>
                  <a:lnTo>
                    <a:pt x="386" y="714"/>
                  </a:lnTo>
                  <a:lnTo>
                    <a:pt x="384" y="710"/>
                  </a:lnTo>
                  <a:lnTo>
                    <a:pt x="382" y="706"/>
                  </a:lnTo>
                  <a:lnTo>
                    <a:pt x="382" y="702"/>
                  </a:lnTo>
                  <a:lnTo>
                    <a:pt x="384" y="696"/>
                  </a:lnTo>
                  <a:lnTo>
                    <a:pt x="386" y="692"/>
                  </a:lnTo>
                  <a:lnTo>
                    <a:pt x="390" y="690"/>
                  </a:lnTo>
                  <a:lnTo>
                    <a:pt x="394" y="686"/>
                  </a:lnTo>
                  <a:lnTo>
                    <a:pt x="398" y="686"/>
                  </a:lnTo>
                  <a:lnTo>
                    <a:pt x="404" y="688"/>
                  </a:lnTo>
                  <a:lnTo>
                    <a:pt x="408" y="690"/>
                  </a:lnTo>
                  <a:lnTo>
                    <a:pt x="412" y="696"/>
                  </a:lnTo>
                  <a:lnTo>
                    <a:pt x="414" y="692"/>
                  </a:lnTo>
                  <a:lnTo>
                    <a:pt x="414" y="690"/>
                  </a:lnTo>
                  <a:lnTo>
                    <a:pt x="418" y="688"/>
                  </a:lnTo>
                  <a:lnTo>
                    <a:pt x="420" y="686"/>
                  </a:lnTo>
                  <a:lnTo>
                    <a:pt x="424" y="686"/>
                  </a:lnTo>
                  <a:lnTo>
                    <a:pt x="428" y="688"/>
                  </a:lnTo>
                  <a:lnTo>
                    <a:pt x="432" y="690"/>
                  </a:lnTo>
                  <a:lnTo>
                    <a:pt x="434" y="694"/>
                  </a:lnTo>
                  <a:lnTo>
                    <a:pt x="438" y="682"/>
                  </a:lnTo>
                  <a:lnTo>
                    <a:pt x="450" y="676"/>
                  </a:lnTo>
                  <a:lnTo>
                    <a:pt x="462" y="674"/>
                  </a:lnTo>
                  <a:lnTo>
                    <a:pt x="472" y="680"/>
                  </a:lnTo>
                  <a:lnTo>
                    <a:pt x="482" y="672"/>
                  </a:lnTo>
                  <a:lnTo>
                    <a:pt x="494" y="666"/>
                  </a:lnTo>
                  <a:lnTo>
                    <a:pt x="504" y="660"/>
                  </a:lnTo>
                  <a:lnTo>
                    <a:pt x="506" y="658"/>
                  </a:lnTo>
                  <a:lnTo>
                    <a:pt x="508" y="656"/>
                  </a:lnTo>
                  <a:lnTo>
                    <a:pt x="508" y="654"/>
                  </a:lnTo>
                  <a:lnTo>
                    <a:pt x="510" y="654"/>
                  </a:lnTo>
                  <a:lnTo>
                    <a:pt x="514" y="652"/>
                  </a:lnTo>
                  <a:lnTo>
                    <a:pt x="520" y="652"/>
                  </a:lnTo>
                  <a:lnTo>
                    <a:pt x="524" y="652"/>
                  </a:lnTo>
                  <a:lnTo>
                    <a:pt x="528" y="654"/>
                  </a:lnTo>
                  <a:lnTo>
                    <a:pt x="534" y="656"/>
                  </a:lnTo>
                  <a:lnTo>
                    <a:pt x="540" y="658"/>
                  </a:lnTo>
                  <a:lnTo>
                    <a:pt x="538" y="654"/>
                  </a:lnTo>
                  <a:lnTo>
                    <a:pt x="538" y="652"/>
                  </a:lnTo>
                  <a:lnTo>
                    <a:pt x="538" y="648"/>
                  </a:lnTo>
                  <a:lnTo>
                    <a:pt x="550" y="648"/>
                  </a:lnTo>
                  <a:lnTo>
                    <a:pt x="562" y="650"/>
                  </a:lnTo>
                  <a:lnTo>
                    <a:pt x="558" y="648"/>
                  </a:lnTo>
                  <a:lnTo>
                    <a:pt x="552" y="646"/>
                  </a:lnTo>
                  <a:lnTo>
                    <a:pt x="550" y="644"/>
                  </a:lnTo>
                  <a:lnTo>
                    <a:pt x="546" y="640"/>
                  </a:lnTo>
                  <a:lnTo>
                    <a:pt x="544" y="634"/>
                  </a:lnTo>
                  <a:lnTo>
                    <a:pt x="544" y="628"/>
                  </a:lnTo>
                  <a:lnTo>
                    <a:pt x="546" y="622"/>
                  </a:lnTo>
                  <a:lnTo>
                    <a:pt x="548" y="616"/>
                  </a:lnTo>
                  <a:lnTo>
                    <a:pt x="552" y="614"/>
                  </a:lnTo>
                  <a:lnTo>
                    <a:pt x="558" y="612"/>
                  </a:lnTo>
                  <a:lnTo>
                    <a:pt x="564" y="612"/>
                  </a:lnTo>
                  <a:lnTo>
                    <a:pt x="570" y="612"/>
                  </a:lnTo>
                  <a:lnTo>
                    <a:pt x="576" y="612"/>
                  </a:lnTo>
                  <a:lnTo>
                    <a:pt x="572" y="608"/>
                  </a:lnTo>
                  <a:lnTo>
                    <a:pt x="572" y="606"/>
                  </a:lnTo>
                  <a:lnTo>
                    <a:pt x="570" y="602"/>
                  </a:lnTo>
                  <a:lnTo>
                    <a:pt x="570" y="598"/>
                  </a:lnTo>
                  <a:lnTo>
                    <a:pt x="584" y="600"/>
                  </a:lnTo>
                  <a:lnTo>
                    <a:pt x="592" y="598"/>
                  </a:lnTo>
                  <a:lnTo>
                    <a:pt x="600" y="594"/>
                  </a:lnTo>
                  <a:lnTo>
                    <a:pt x="612" y="586"/>
                  </a:lnTo>
                  <a:lnTo>
                    <a:pt x="614" y="582"/>
                  </a:lnTo>
                  <a:lnTo>
                    <a:pt x="620" y="580"/>
                  </a:lnTo>
                  <a:lnTo>
                    <a:pt x="624" y="580"/>
                  </a:lnTo>
                  <a:lnTo>
                    <a:pt x="626" y="576"/>
                  </a:lnTo>
                  <a:lnTo>
                    <a:pt x="628" y="572"/>
                  </a:lnTo>
                  <a:lnTo>
                    <a:pt x="628" y="568"/>
                  </a:lnTo>
                  <a:lnTo>
                    <a:pt x="628" y="562"/>
                  </a:lnTo>
                  <a:lnTo>
                    <a:pt x="628" y="558"/>
                  </a:lnTo>
                  <a:lnTo>
                    <a:pt x="630" y="554"/>
                  </a:lnTo>
                  <a:lnTo>
                    <a:pt x="626" y="552"/>
                  </a:lnTo>
                  <a:lnTo>
                    <a:pt x="622" y="548"/>
                  </a:lnTo>
                  <a:lnTo>
                    <a:pt x="620" y="548"/>
                  </a:lnTo>
                  <a:lnTo>
                    <a:pt x="630" y="536"/>
                  </a:lnTo>
                  <a:lnTo>
                    <a:pt x="642" y="532"/>
                  </a:lnTo>
                  <a:lnTo>
                    <a:pt x="656" y="534"/>
                  </a:lnTo>
                  <a:lnTo>
                    <a:pt x="656" y="530"/>
                  </a:lnTo>
                  <a:lnTo>
                    <a:pt x="656" y="524"/>
                  </a:lnTo>
                  <a:lnTo>
                    <a:pt x="656" y="520"/>
                  </a:lnTo>
                  <a:lnTo>
                    <a:pt x="658" y="516"/>
                  </a:lnTo>
                  <a:lnTo>
                    <a:pt x="658" y="512"/>
                  </a:lnTo>
                  <a:lnTo>
                    <a:pt x="662" y="510"/>
                  </a:lnTo>
                  <a:lnTo>
                    <a:pt x="666" y="508"/>
                  </a:lnTo>
                  <a:lnTo>
                    <a:pt x="672" y="508"/>
                  </a:lnTo>
                  <a:lnTo>
                    <a:pt x="674" y="502"/>
                  </a:lnTo>
                  <a:lnTo>
                    <a:pt x="676" y="498"/>
                  </a:lnTo>
                  <a:lnTo>
                    <a:pt x="678" y="494"/>
                  </a:lnTo>
                  <a:lnTo>
                    <a:pt x="682" y="492"/>
                  </a:lnTo>
                  <a:lnTo>
                    <a:pt x="684" y="490"/>
                  </a:lnTo>
                  <a:lnTo>
                    <a:pt x="688" y="490"/>
                  </a:lnTo>
                  <a:lnTo>
                    <a:pt x="692" y="488"/>
                  </a:lnTo>
                  <a:lnTo>
                    <a:pt x="696" y="484"/>
                  </a:lnTo>
                  <a:lnTo>
                    <a:pt x="698" y="482"/>
                  </a:lnTo>
                  <a:lnTo>
                    <a:pt x="694" y="478"/>
                  </a:lnTo>
                  <a:lnTo>
                    <a:pt x="690" y="476"/>
                  </a:lnTo>
                  <a:lnTo>
                    <a:pt x="688" y="472"/>
                  </a:lnTo>
                  <a:lnTo>
                    <a:pt x="692" y="466"/>
                  </a:lnTo>
                  <a:lnTo>
                    <a:pt x="700" y="462"/>
                  </a:lnTo>
                  <a:lnTo>
                    <a:pt x="708" y="458"/>
                  </a:lnTo>
                  <a:lnTo>
                    <a:pt x="714" y="452"/>
                  </a:lnTo>
                  <a:lnTo>
                    <a:pt x="704" y="446"/>
                  </a:lnTo>
                  <a:lnTo>
                    <a:pt x="700" y="436"/>
                  </a:lnTo>
                  <a:lnTo>
                    <a:pt x="700" y="424"/>
                  </a:lnTo>
                  <a:lnTo>
                    <a:pt x="708" y="414"/>
                  </a:lnTo>
                  <a:lnTo>
                    <a:pt x="702" y="412"/>
                  </a:lnTo>
                  <a:lnTo>
                    <a:pt x="696" y="410"/>
                  </a:lnTo>
                  <a:lnTo>
                    <a:pt x="692" y="408"/>
                  </a:lnTo>
                  <a:lnTo>
                    <a:pt x="706" y="402"/>
                  </a:lnTo>
                  <a:lnTo>
                    <a:pt x="712" y="398"/>
                  </a:lnTo>
                  <a:lnTo>
                    <a:pt x="714" y="392"/>
                  </a:lnTo>
                  <a:lnTo>
                    <a:pt x="716" y="382"/>
                  </a:lnTo>
                  <a:lnTo>
                    <a:pt x="718" y="370"/>
                  </a:lnTo>
                  <a:lnTo>
                    <a:pt x="724" y="362"/>
                  </a:lnTo>
                  <a:lnTo>
                    <a:pt x="728" y="356"/>
                  </a:lnTo>
                  <a:lnTo>
                    <a:pt x="734" y="352"/>
                  </a:lnTo>
                  <a:lnTo>
                    <a:pt x="736" y="348"/>
                  </a:lnTo>
                  <a:lnTo>
                    <a:pt x="736" y="342"/>
                  </a:lnTo>
                  <a:lnTo>
                    <a:pt x="732" y="332"/>
                  </a:lnTo>
                  <a:lnTo>
                    <a:pt x="736" y="330"/>
                  </a:lnTo>
                  <a:lnTo>
                    <a:pt x="742" y="328"/>
                  </a:lnTo>
                  <a:lnTo>
                    <a:pt x="736" y="326"/>
                  </a:lnTo>
                  <a:lnTo>
                    <a:pt x="730" y="322"/>
                  </a:lnTo>
                  <a:lnTo>
                    <a:pt x="722" y="320"/>
                  </a:lnTo>
                  <a:lnTo>
                    <a:pt x="718" y="316"/>
                  </a:lnTo>
                  <a:lnTo>
                    <a:pt x="714" y="312"/>
                  </a:lnTo>
                  <a:lnTo>
                    <a:pt x="710" y="306"/>
                  </a:lnTo>
                  <a:lnTo>
                    <a:pt x="716" y="306"/>
                  </a:lnTo>
                  <a:lnTo>
                    <a:pt x="720" y="302"/>
                  </a:lnTo>
                  <a:lnTo>
                    <a:pt x="726" y="302"/>
                  </a:lnTo>
                  <a:lnTo>
                    <a:pt x="722" y="298"/>
                  </a:lnTo>
                  <a:lnTo>
                    <a:pt x="718" y="296"/>
                  </a:lnTo>
                  <a:lnTo>
                    <a:pt x="714" y="294"/>
                  </a:lnTo>
                  <a:lnTo>
                    <a:pt x="710" y="292"/>
                  </a:lnTo>
                  <a:lnTo>
                    <a:pt x="706" y="290"/>
                  </a:lnTo>
                  <a:lnTo>
                    <a:pt x="702" y="286"/>
                  </a:lnTo>
                  <a:lnTo>
                    <a:pt x="706" y="284"/>
                  </a:lnTo>
                  <a:lnTo>
                    <a:pt x="708" y="282"/>
                  </a:lnTo>
                  <a:lnTo>
                    <a:pt x="708" y="276"/>
                  </a:lnTo>
                  <a:lnTo>
                    <a:pt x="704" y="272"/>
                  </a:lnTo>
                  <a:lnTo>
                    <a:pt x="700" y="268"/>
                  </a:lnTo>
                  <a:lnTo>
                    <a:pt x="694" y="268"/>
                  </a:lnTo>
                  <a:lnTo>
                    <a:pt x="698" y="258"/>
                  </a:lnTo>
                  <a:lnTo>
                    <a:pt x="704" y="248"/>
                  </a:lnTo>
                  <a:lnTo>
                    <a:pt x="710" y="238"/>
                  </a:lnTo>
                  <a:lnTo>
                    <a:pt x="700" y="250"/>
                  </a:lnTo>
                  <a:lnTo>
                    <a:pt x="694" y="252"/>
                  </a:lnTo>
                  <a:lnTo>
                    <a:pt x="690" y="250"/>
                  </a:lnTo>
                  <a:lnTo>
                    <a:pt x="682" y="244"/>
                  </a:lnTo>
                  <a:lnTo>
                    <a:pt x="672" y="234"/>
                  </a:lnTo>
                  <a:lnTo>
                    <a:pt x="680" y="222"/>
                  </a:lnTo>
                  <a:lnTo>
                    <a:pt x="678" y="212"/>
                  </a:lnTo>
                  <a:lnTo>
                    <a:pt x="672" y="206"/>
                  </a:lnTo>
                  <a:lnTo>
                    <a:pt x="662" y="202"/>
                  </a:lnTo>
                  <a:lnTo>
                    <a:pt x="650" y="202"/>
                  </a:lnTo>
                  <a:lnTo>
                    <a:pt x="654" y="198"/>
                  </a:lnTo>
                  <a:lnTo>
                    <a:pt x="658" y="196"/>
                  </a:lnTo>
                  <a:lnTo>
                    <a:pt x="662" y="192"/>
                  </a:lnTo>
                  <a:lnTo>
                    <a:pt x="664" y="188"/>
                  </a:lnTo>
                  <a:lnTo>
                    <a:pt x="660" y="184"/>
                  </a:lnTo>
                  <a:lnTo>
                    <a:pt x="654" y="182"/>
                  </a:lnTo>
                  <a:lnTo>
                    <a:pt x="650" y="180"/>
                  </a:lnTo>
                  <a:lnTo>
                    <a:pt x="648" y="184"/>
                  </a:lnTo>
                  <a:lnTo>
                    <a:pt x="646" y="190"/>
                  </a:lnTo>
                  <a:lnTo>
                    <a:pt x="644" y="192"/>
                  </a:lnTo>
                  <a:lnTo>
                    <a:pt x="640" y="196"/>
                  </a:lnTo>
                  <a:lnTo>
                    <a:pt x="640" y="184"/>
                  </a:lnTo>
                  <a:lnTo>
                    <a:pt x="640" y="172"/>
                  </a:lnTo>
                  <a:lnTo>
                    <a:pt x="638" y="162"/>
                  </a:lnTo>
                  <a:lnTo>
                    <a:pt x="632" y="154"/>
                  </a:lnTo>
                  <a:lnTo>
                    <a:pt x="622" y="152"/>
                  </a:lnTo>
                  <a:lnTo>
                    <a:pt x="622" y="146"/>
                  </a:lnTo>
                  <a:lnTo>
                    <a:pt x="622" y="140"/>
                  </a:lnTo>
                  <a:lnTo>
                    <a:pt x="622" y="134"/>
                  </a:lnTo>
                  <a:lnTo>
                    <a:pt x="622" y="128"/>
                  </a:lnTo>
                  <a:lnTo>
                    <a:pt x="618" y="110"/>
                  </a:lnTo>
                  <a:lnTo>
                    <a:pt x="614" y="94"/>
                  </a:lnTo>
                  <a:lnTo>
                    <a:pt x="612" y="98"/>
                  </a:lnTo>
                  <a:lnTo>
                    <a:pt x="612" y="104"/>
                  </a:lnTo>
                  <a:lnTo>
                    <a:pt x="610" y="108"/>
                  </a:lnTo>
                  <a:lnTo>
                    <a:pt x="608" y="114"/>
                  </a:lnTo>
                  <a:lnTo>
                    <a:pt x="606" y="118"/>
                  </a:lnTo>
                  <a:lnTo>
                    <a:pt x="602" y="120"/>
                  </a:lnTo>
                  <a:lnTo>
                    <a:pt x="598" y="122"/>
                  </a:lnTo>
                  <a:lnTo>
                    <a:pt x="592" y="122"/>
                  </a:lnTo>
                  <a:lnTo>
                    <a:pt x="592" y="118"/>
                  </a:lnTo>
                  <a:lnTo>
                    <a:pt x="592" y="114"/>
                  </a:lnTo>
                  <a:lnTo>
                    <a:pt x="592" y="108"/>
                  </a:lnTo>
                  <a:lnTo>
                    <a:pt x="590" y="112"/>
                  </a:lnTo>
                  <a:lnTo>
                    <a:pt x="586" y="114"/>
                  </a:lnTo>
                  <a:lnTo>
                    <a:pt x="582" y="116"/>
                  </a:lnTo>
                  <a:lnTo>
                    <a:pt x="574" y="100"/>
                  </a:lnTo>
                  <a:lnTo>
                    <a:pt x="568" y="80"/>
                  </a:lnTo>
                  <a:lnTo>
                    <a:pt x="564" y="90"/>
                  </a:lnTo>
                  <a:lnTo>
                    <a:pt x="558" y="96"/>
                  </a:lnTo>
                  <a:lnTo>
                    <a:pt x="552" y="104"/>
                  </a:lnTo>
                  <a:lnTo>
                    <a:pt x="548" y="100"/>
                  </a:lnTo>
                  <a:lnTo>
                    <a:pt x="544" y="94"/>
                  </a:lnTo>
                  <a:lnTo>
                    <a:pt x="542" y="90"/>
                  </a:lnTo>
                  <a:lnTo>
                    <a:pt x="540" y="82"/>
                  </a:lnTo>
                  <a:lnTo>
                    <a:pt x="540" y="76"/>
                  </a:lnTo>
                  <a:lnTo>
                    <a:pt x="536" y="80"/>
                  </a:lnTo>
                  <a:lnTo>
                    <a:pt x="534" y="82"/>
                  </a:lnTo>
                  <a:lnTo>
                    <a:pt x="530" y="84"/>
                  </a:lnTo>
                  <a:lnTo>
                    <a:pt x="520" y="52"/>
                  </a:lnTo>
                  <a:lnTo>
                    <a:pt x="508" y="22"/>
                  </a:lnTo>
                  <a:lnTo>
                    <a:pt x="504" y="30"/>
                  </a:lnTo>
                  <a:lnTo>
                    <a:pt x="498" y="40"/>
                  </a:lnTo>
                  <a:lnTo>
                    <a:pt x="490" y="48"/>
                  </a:lnTo>
                  <a:lnTo>
                    <a:pt x="482" y="52"/>
                  </a:lnTo>
                  <a:lnTo>
                    <a:pt x="472" y="50"/>
                  </a:lnTo>
                  <a:lnTo>
                    <a:pt x="468" y="52"/>
                  </a:lnTo>
                  <a:lnTo>
                    <a:pt x="464" y="54"/>
                  </a:lnTo>
                  <a:lnTo>
                    <a:pt x="460" y="58"/>
                  </a:lnTo>
                  <a:lnTo>
                    <a:pt x="456" y="48"/>
                  </a:lnTo>
                  <a:lnTo>
                    <a:pt x="450" y="38"/>
                  </a:lnTo>
                  <a:lnTo>
                    <a:pt x="448" y="30"/>
                  </a:lnTo>
                  <a:lnTo>
                    <a:pt x="444" y="28"/>
                  </a:lnTo>
                  <a:lnTo>
                    <a:pt x="440" y="28"/>
                  </a:lnTo>
                  <a:lnTo>
                    <a:pt x="440" y="36"/>
                  </a:lnTo>
                  <a:lnTo>
                    <a:pt x="438" y="40"/>
                  </a:lnTo>
                  <a:lnTo>
                    <a:pt x="436" y="44"/>
                  </a:lnTo>
                  <a:lnTo>
                    <a:pt x="432" y="46"/>
                  </a:lnTo>
                  <a:lnTo>
                    <a:pt x="430" y="46"/>
                  </a:lnTo>
                  <a:lnTo>
                    <a:pt x="424" y="44"/>
                  </a:lnTo>
                  <a:lnTo>
                    <a:pt x="420" y="40"/>
                  </a:lnTo>
                  <a:lnTo>
                    <a:pt x="416" y="34"/>
                  </a:lnTo>
                  <a:lnTo>
                    <a:pt x="412" y="38"/>
                  </a:lnTo>
                  <a:lnTo>
                    <a:pt x="408" y="40"/>
                  </a:lnTo>
                  <a:lnTo>
                    <a:pt x="404" y="44"/>
                  </a:lnTo>
                  <a:lnTo>
                    <a:pt x="386" y="22"/>
                  </a:lnTo>
                  <a:lnTo>
                    <a:pt x="368" y="0"/>
                  </a:lnTo>
                  <a:lnTo>
                    <a:pt x="370" y="10"/>
                  </a:lnTo>
                  <a:lnTo>
                    <a:pt x="372" y="18"/>
                  </a:lnTo>
                  <a:lnTo>
                    <a:pt x="372" y="28"/>
                  </a:lnTo>
                  <a:lnTo>
                    <a:pt x="364" y="26"/>
                  </a:lnTo>
                  <a:lnTo>
                    <a:pt x="360" y="22"/>
                  </a:lnTo>
                  <a:lnTo>
                    <a:pt x="354" y="16"/>
                  </a:lnTo>
                  <a:lnTo>
                    <a:pt x="352" y="10"/>
                  </a:lnTo>
                  <a:lnTo>
                    <a:pt x="350" y="2"/>
                  </a:lnTo>
                  <a:lnTo>
                    <a:pt x="350" y="6"/>
                  </a:lnTo>
                  <a:lnTo>
                    <a:pt x="348" y="10"/>
                  </a:lnTo>
                  <a:lnTo>
                    <a:pt x="348" y="14"/>
                  </a:lnTo>
                  <a:lnTo>
                    <a:pt x="346" y="20"/>
                  </a:lnTo>
                  <a:lnTo>
                    <a:pt x="344" y="24"/>
                  </a:lnTo>
                  <a:lnTo>
                    <a:pt x="342" y="28"/>
                  </a:lnTo>
                  <a:lnTo>
                    <a:pt x="340" y="32"/>
                  </a:lnTo>
                  <a:lnTo>
                    <a:pt x="338" y="34"/>
                  </a:lnTo>
                  <a:lnTo>
                    <a:pt x="334" y="34"/>
                  </a:lnTo>
                  <a:lnTo>
                    <a:pt x="330" y="32"/>
                  </a:lnTo>
                  <a:lnTo>
                    <a:pt x="326" y="28"/>
                  </a:lnTo>
                  <a:lnTo>
                    <a:pt x="326" y="32"/>
                  </a:lnTo>
                  <a:lnTo>
                    <a:pt x="328" y="38"/>
                  </a:lnTo>
                  <a:lnTo>
                    <a:pt x="324" y="36"/>
                  </a:lnTo>
                  <a:lnTo>
                    <a:pt x="320" y="34"/>
                  </a:lnTo>
                  <a:lnTo>
                    <a:pt x="316" y="32"/>
                  </a:lnTo>
                  <a:lnTo>
                    <a:pt x="314" y="36"/>
                  </a:lnTo>
                  <a:lnTo>
                    <a:pt x="314" y="40"/>
                  </a:lnTo>
                  <a:lnTo>
                    <a:pt x="312" y="44"/>
                  </a:lnTo>
                  <a:lnTo>
                    <a:pt x="294" y="42"/>
                  </a:lnTo>
                  <a:lnTo>
                    <a:pt x="278" y="32"/>
                  </a:lnTo>
                  <a:lnTo>
                    <a:pt x="264" y="18"/>
                  </a:lnTo>
                  <a:lnTo>
                    <a:pt x="250" y="4"/>
                  </a:lnTo>
                  <a:lnTo>
                    <a:pt x="260" y="6"/>
                  </a:lnTo>
                  <a:lnTo>
                    <a:pt x="266" y="14"/>
                  </a:lnTo>
                  <a:lnTo>
                    <a:pt x="270" y="24"/>
                  </a:lnTo>
                  <a:lnTo>
                    <a:pt x="274" y="34"/>
                  </a:lnTo>
                  <a:lnTo>
                    <a:pt x="282" y="40"/>
                  </a:lnTo>
                  <a:lnTo>
                    <a:pt x="256" y="1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156889" y="4311791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b="1" dirty="0" smtClean="0">
                  <a:latin typeface="微软雅黑" pitchFamily="34" charset="-122"/>
                  <a:ea typeface="微软雅黑" pitchFamily="34" charset="-122"/>
                </a:rPr>
                <a:t>根据学习情况</a:t>
              </a:r>
              <a:endParaRPr lang="zh-CN" altLang="en-US" sz="2000" b="1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7064196" y="3106396"/>
            <a:ext cx="1972300" cy="1877665"/>
            <a:chOff x="6046788" y="3573016"/>
            <a:chExt cx="1972300" cy="1877665"/>
          </a:xfrm>
        </p:grpSpPr>
        <p:sp>
          <p:nvSpPr>
            <p:cNvPr id="73" name="Freeform 7"/>
            <p:cNvSpPr>
              <a:spLocks/>
            </p:cNvSpPr>
            <p:nvPr/>
          </p:nvSpPr>
          <p:spPr bwMode="gray">
            <a:xfrm>
              <a:off x="6046788" y="3573016"/>
              <a:ext cx="1972300" cy="1877665"/>
            </a:xfrm>
            <a:custGeom>
              <a:avLst/>
              <a:gdLst/>
              <a:ahLst/>
              <a:cxnLst>
                <a:cxn ang="0">
                  <a:pos x="264" y="20"/>
                </a:cxn>
                <a:cxn ang="0">
                  <a:pos x="286" y="52"/>
                </a:cxn>
                <a:cxn ang="0">
                  <a:pos x="242" y="68"/>
                </a:cxn>
                <a:cxn ang="0">
                  <a:pos x="202" y="72"/>
                </a:cxn>
                <a:cxn ang="0">
                  <a:pos x="194" y="102"/>
                </a:cxn>
                <a:cxn ang="0">
                  <a:pos x="140" y="114"/>
                </a:cxn>
                <a:cxn ang="0">
                  <a:pos x="116" y="136"/>
                </a:cxn>
                <a:cxn ang="0">
                  <a:pos x="84" y="164"/>
                </a:cxn>
                <a:cxn ang="0">
                  <a:pos x="76" y="182"/>
                </a:cxn>
                <a:cxn ang="0">
                  <a:pos x="60" y="224"/>
                </a:cxn>
                <a:cxn ang="0">
                  <a:pos x="42" y="272"/>
                </a:cxn>
                <a:cxn ang="0">
                  <a:pos x="24" y="296"/>
                </a:cxn>
                <a:cxn ang="0">
                  <a:pos x="12" y="330"/>
                </a:cxn>
                <a:cxn ang="0">
                  <a:pos x="16" y="352"/>
                </a:cxn>
                <a:cxn ang="0">
                  <a:pos x="6" y="396"/>
                </a:cxn>
                <a:cxn ang="0">
                  <a:pos x="30" y="420"/>
                </a:cxn>
                <a:cxn ang="0">
                  <a:pos x="22" y="448"/>
                </a:cxn>
                <a:cxn ang="0">
                  <a:pos x="38" y="472"/>
                </a:cxn>
                <a:cxn ang="0">
                  <a:pos x="64" y="500"/>
                </a:cxn>
                <a:cxn ang="0">
                  <a:pos x="76" y="546"/>
                </a:cxn>
                <a:cxn ang="0">
                  <a:pos x="126" y="572"/>
                </a:cxn>
                <a:cxn ang="0">
                  <a:pos x="130" y="602"/>
                </a:cxn>
                <a:cxn ang="0">
                  <a:pos x="170" y="614"/>
                </a:cxn>
                <a:cxn ang="0">
                  <a:pos x="188" y="636"/>
                </a:cxn>
                <a:cxn ang="0">
                  <a:pos x="212" y="644"/>
                </a:cxn>
                <a:cxn ang="0">
                  <a:pos x="238" y="662"/>
                </a:cxn>
                <a:cxn ang="0">
                  <a:pos x="280" y="668"/>
                </a:cxn>
                <a:cxn ang="0">
                  <a:pos x="300" y="676"/>
                </a:cxn>
                <a:cxn ang="0">
                  <a:pos x="330" y="688"/>
                </a:cxn>
                <a:cxn ang="0">
                  <a:pos x="350" y="694"/>
                </a:cxn>
                <a:cxn ang="0">
                  <a:pos x="392" y="718"/>
                </a:cxn>
                <a:cxn ang="0">
                  <a:pos x="398" y="686"/>
                </a:cxn>
                <a:cxn ang="0">
                  <a:pos x="428" y="688"/>
                </a:cxn>
                <a:cxn ang="0">
                  <a:pos x="504" y="660"/>
                </a:cxn>
                <a:cxn ang="0">
                  <a:pos x="534" y="656"/>
                </a:cxn>
                <a:cxn ang="0">
                  <a:pos x="550" y="644"/>
                </a:cxn>
                <a:cxn ang="0">
                  <a:pos x="570" y="612"/>
                </a:cxn>
                <a:cxn ang="0">
                  <a:pos x="612" y="586"/>
                </a:cxn>
                <a:cxn ang="0">
                  <a:pos x="630" y="554"/>
                </a:cxn>
                <a:cxn ang="0">
                  <a:pos x="656" y="520"/>
                </a:cxn>
                <a:cxn ang="0">
                  <a:pos x="682" y="492"/>
                </a:cxn>
                <a:cxn ang="0">
                  <a:pos x="692" y="466"/>
                </a:cxn>
                <a:cxn ang="0">
                  <a:pos x="696" y="410"/>
                </a:cxn>
                <a:cxn ang="0">
                  <a:pos x="734" y="352"/>
                </a:cxn>
                <a:cxn ang="0">
                  <a:pos x="718" y="316"/>
                </a:cxn>
                <a:cxn ang="0">
                  <a:pos x="710" y="292"/>
                </a:cxn>
                <a:cxn ang="0">
                  <a:pos x="698" y="258"/>
                </a:cxn>
                <a:cxn ang="0">
                  <a:pos x="678" y="212"/>
                </a:cxn>
                <a:cxn ang="0">
                  <a:pos x="654" y="182"/>
                </a:cxn>
                <a:cxn ang="0">
                  <a:pos x="632" y="154"/>
                </a:cxn>
                <a:cxn ang="0">
                  <a:pos x="612" y="104"/>
                </a:cxn>
                <a:cxn ang="0">
                  <a:pos x="592" y="108"/>
                </a:cxn>
                <a:cxn ang="0">
                  <a:pos x="548" y="100"/>
                </a:cxn>
                <a:cxn ang="0">
                  <a:pos x="508" y="22"/>
                </a:cxn>
                <a:cxn ang="0">
                  <a:pos x="456" y="48"/>
                </a:cxn>
                <a:cxn ang="0">
                  <a:pos x="430" y="46"/>
                </a:cxn>
                <a:cxn ang="0">
                  <a:pos x="370" y="10"/>
                </a:cxn>
                <a:cxn ang="0">
                  <a:pos x="348" y="10"/>
                </a:cxn>
                <a:cxn ang="0">
                  <a:pos x="326" y="28"/>
                </a:cxn>
                <a:cxn ang="0">
                  <a:pos x="294" y="42"/>
                </a:cxn>
                <a:cxn ang="0">
                  <a:pos x="256" y="12"/>
                </a:cxn>
              </a:cxnLst>
              <a:rect l="0" t="0" r="r" b="b"/>
              <a:pathLst>
                <a:path w="742" h="718">
                  <a:moveTo>
                    <a:pt x="256" y="12"/>
                  </a:moveTo>
                  <a:lnTo>
                    <a:pt x="252" y="8"/>
                  </a:lnTo>
                  <a:lnTo>
                    <a:pt x="252" y="6"/>
                  </a:lnTo>
                  <a:lnTo>
                    <a:pt x="250" y="6"/>
                  </a:lnTo>
                  <a:lnTo>
                    <a:pt x="252" y="8"/>
                  </a:lnTo>
                  <a:lnTo>
                    <a:pt x="254" y="10"/>
                  </a:lnTo>
                  <a:lnTo>
                    <a:pt x="256" y="12"/>
                  </a:lnTo>
                  <a:lnTo>
                    <a:pt x="260" y="16"/>
                  </a:lnTo>
                  <a:lnTo>
                    <a:pt x="264" y="20"/>
                  </a:lnTo>
                  <a:lnTo>
                    <a:pt x="268" y="24"/>
                  </a:lnTo>
                  <a:lnTo>
                    <a:pt x="270" y="28"/>
                  </a:lnTo>
                  <a:lnTo>
                    <a:pt x="274" y="32"/>
                  </a:lnTo>
                  <a:lnTo>
                    <a:pt x="278" y="34"/>
                  </a:lnTo>
                  <a:lnTo>
                    <a:pt x="280" y="36"/>
                  </a:lnTo>
                  <a:lnTo>
                    <a:pt x="280" y="38"/>
                  </a:lnTo>
                  <a:lnTo>
                    <a:pt x="282" y="38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78" y="56"/>
                  </a:lnTo>
                  <a:lnTo>
                    <a:pt x="268" y="58"/>
                  </a:lnTo>
                  <a:lnTo>
                    <a:pt x="256" y="58"/>
                  </a:lnTo>
                  <a:lnTo>
                    <a:pt x="246" y="56"/>
                  </a:lnTo>
                  <a:lnTo>
                    <a:pt x="238" y="54"/>
                  </a:lnTo>
                  <a:lnTo>
                    <a:pt x="242" y="58"/>
                  </a:lnTo>
                  <a:lnTo>
                    <a:pt x="246" y="62"/>
                  </a:lnTo>
                  <a:lnTo>
                    <a:pt x="244" y="64"/>
                  </a:lnTo>
                  <a:lnTo>
                    <a:pt x="242" y="68"/>
                  </a:lnTo>
                  <a:lnTo>
                    <a:pt x="238" y="70"/>
                  </a:lnTo>
                  <a:lnTo>
                    <a:pt x="232" y="72"/>
                  </a:lnTo>
                  <a:lnTo>
                    <a:pt x="228" y="72"/>
                  </a:lnTo>
                  <a:lnTo>
                    <a:pt x="222" y="70"/>
                  </a:lnTo>
                  <a:lnTo>
                    <a:pt x="216" y="68"/>
                  </a:lnTo>
                  <a:lnTo>
                    <a:pt x="212" y="64"/>
                  </a:lnTo>
                  <a:lnTo>
                    <a:pt x="206" y="64"/>
                  </a:lnTo>
                  <a:lnTo>
                    <a:pt x="204" y="68"/>
                  </a:lnTo>
                  <a:lnTo>
                    <a:pt x="202" y="72"/>
                  </a:lnTo>
                  <a:lnTo>
                    <a:pt x="200" y="76"/>
                  </a:lnTo>
                  <a:lnTo>
                    <a:pt x="196" y="78"/>
                  </a:lnTo>
                  <a:lnTo>
                    <a:pt x="190" y="80"/>
                  </a:lnTo>
                  <a:lnTo>
                    <a:pt x="196" y="82"/>
                  </a:lnTo>
                  <a:lnTo>
                    <a:pt x="198" y="86"/>
                  </a:lnTo>
                  <a:lnTo>
                    <a:pt x="200" y="90"/>
                  </a:lnTo>
                  <a:lnTo>
                    <a:pt x="200" y="94"/>
                  </a:lnTo>
                  <a:lnTo>
                    <a:pt x="198" y="98"/>
                  </a:lnTo>
                  <a:lnTo>
                    <a:pt x="194" y="102"/>
                  </a:lnTo>
                  <a:lnTo>
                    <a:pt x="186" y="102"/>
                  </a:lnTo>
                  <a:lnTo>
                    <a:pt x="172" y="100"/>
                  </a:lnTo>
                  <a:lnTo>
                    <a:pt x="162" y="100"/>
                  </a:lnTo>
                  <a:lnTo>
                    <a:pt x="164" y="102"/>
                  </a:lnTo>
                  <a:lnTo>
                    <a:pt x="166" y="106"/>
                  </a:lnTo>
                  <a:lnTo>
                    <a:pt x="168" y="110"/>
                  </a:lnTo>
                  <a:lnTo>
                    <a:pt x="154" y="110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42" y="116"/>
                  </a:lnTo>
                  <a:lnTo>
                    <a:pt x="136" y="118"/>
                  </a:lnTo>
                  <a:lnTo>
                    <a:pt x="130" y="118"/>
                  </a:lnTo>
                  <a:lnTo>
                    <a:pt x="124" y="118"/>
                  </a:lnTo>
                  <a:lnTo>
                    <a:pt x="126" y="122"/>
                  </a:lnTo>
                  <a:lnTo>
                    <a:pt x="126" y="126"/>
                  </a:lnTo>
                  <a:lnTo>
                    <a:pt x="126" y="130"/>
                  </a:lnTo>
                  <a:lnTo>
                    <a:pt x="128" y="134"/>
                  </a:lnTo>
                  <a:lnTo>
                    <a:pt x="116" y="136"/>
                  </a:lnTo>
                  <a:lnTo>
                    <a:pt x="106" y="140"/>
                  </a:lnTo>
                  <a:lnTo>
                    <a:pt x="96" y="144"/>
                  </a:lnTo>
                  <a:lnTo>
                    <a:pt x="82" y="142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2" y="152"/>
                  </a:lnTo>
                  <a:lnTo>
                    <a:pt x="92" y="156"/>
                  </a:lnTo>
                  <a:lnTo>
                    <a:pt x="88" y="160"/>
                  </a:lnTo>
                  <a:lnTo>
                    <a:pt x="84" y="164"/>
                  </a:lnTo>
                  <a:lnTo>
                    <a:pt x="78" y="166"/>
                  </a:lnTo>
                  <a:lnTo>
                    <a:pt x="74" y="168"/>
                  </a:lnTo>
                  <a:lnTo>
                    <a:pt x="68" y="170"/>
                  </a:lnTo>
                  <a:lnTo>
                    <a:pt x="62" y="172"/>
                  </a:lnTo>
                  <a:lnTo>
                    <a:pt x="58" y="172"/>
                  </a:lnTo>
                  <a:lnTo>
                    <a:pt x="64" y="174"/>
                  </a:lnTo>
                  <a:lnTo>
                    <a:pt x="68" y="176"/>
                  </a:lnTo>
                  <a:lnTo>
                    <a:pt x="72" y="180"/>
                  </a:lnTo>
                  <a:lnTo>
                    <a:pt x="76" y="182"/>
                  </a:lnTo>
                  <a:lnTo>
                    <a:pt x="78" y="184"/>
                  </a:lnTo>
                  <a:lnTo>
                    <a:pt x="78" y="190"/>
                  </a:lnTo>
                  <a:lnTo>
                    <a:pt x="78" y="194"/>
                  </a:lnTo>
                  <a:lnTo>
                    <a:pt x="76" y="202"/>
                  </a:lnTo>
                  <a:lnTo>
                    <a:pt x="70" y="204"/>
                  </a:lnTo>
                  <a:lnTo>
                    <a:pt x="62" y="204"/>
                  </a:lnTo>
                  <a:lnTo>
                    <a:pt x="54" y="204"/>
                  </a:lnTo>
                  <a:lnTo>
                    <a:pt x="60" y="214"/>
                  </a:lnTo>
                  <a:lnTo>
                    <a:pt x="60" y="224"/>
                  </a:lnTo>
                  <a:lnTo>
                    <a:pt x="56" y="236"/>
                  </a:lnTo>
                  <a:lnTo>
                    <a:pt x="56" y="248"/>
                  </a:lnTo>
                  <a:lnTo>
                    <a:pt x="46" y="248"/>
                  </a:lnTo>
                  <a:lnTo>
                    <a:pt x="34" y="248"/>
                  </a:lnTo>
                  <a:lnTo>
                    <a:pt x="38" y="250"/>
                  </a:lnTo>
                  <a:lnTo>
                    <a:pt x="42" y="254"/>
                  </a:lnTo>
                  <a:lnTo>
                    <a:pt x="44" y="260"/>
                  </a:lnTo>
                  <a:lnTo>
                    <a:pt x="44" y="268"/>
                  </a:lnTo>
                  <a:lnTo>
                    <a:pt x="42" y="272"/>
                  </a:lnTo>
                  <a:lnTo>
                    <a:pt x="38" y="276"/>
                  </a:lnTo>
                  <a:lnTo>
                    <a:pt x="34" y="278"/>
                  </a:lnTo>
                  <a:lnTo>
                    <a:pt x="28" y="280"/>
                  </a:lnTo>
                  <a:lnTo>
                    <a:pt x="24" y="280"/>
                  </a:lnTo>
                  <a:lnTo>
                    <a:pt x="18" y="282"/>
                  </a:lnTo>
                  <a:lnTo>
                    <a:pt x="24" y="284"/>
                  </a:lnTo>
                  <a:lnTo>
                    <a:pt x="26" y="288"/>
                  </a:lnTo>
                  <a:lnTo>
                    <a:pt x="26" y="292"/>
                  </a:lnTo>
                  <a:lnTo>
                    <a:pt x="24" y="296"/>
                  </a:lnTo>
                  <a:lnTo>
                    <a:pt x="18" y="300"/>
                  </a:lnTo>
                  <a:lnTo>
                    <a:pt x="28" y="302"/>
                  </a:lnTo>
                  <a:lnTo>
                    <a:pt x="38" y="306"/>
                  </a:lnTo>
                  <a:lnTo>
                    <a:pt x="38" y="312"/>
                  </a:lnTo>
                  <a:lnTo>
                    <a:pt x="34" y="316"/>
                  </a:lnTo>
                  <a:lnTo>
                    <a:pt x="28" y="320"/>
                  </a:lnTo>
                  <a:lnTo>
                    <a:pt x="24" y="322"/>
                  </a:lnTo>
                  <a:lnTo>
                    <a:pt x="18" y="326"/>
                  </a:lnTo>
                  <a:lnTo>
                    <a:pt x="12" y="330"/>
                  </a:lnTo>
                  <a:lnTo>
                    <a:pt x="8" y="334"/>
                  </a:lnTo>
                  <a:lnTo>
                    <a:pt x="12" y="336"/>
                  </a:lnTo>
                  <a:lnTo>
                    <a:pt x="18" y="338"/>
                  </a:lnTo>
                  <a:lnTo>
                    <a:pt x="22" y="338"/>
                  </a:lnTo>
                  <a:lnTo>
                    <a:pt x="20" y="342"/>
                  </a:lnTo>
                  <a:lnTo>
                    <a:pt x="18" y="344"/>
                  </a:lnTo>
                  <a:lnTo>
                    <a:pt x="14" y="348"/>
                  </a:lnTo>
                  <a:lnTo>
                    <a:pt x="12" y="350"/>
                  </a:lnTo>
                  <a:lnTo>
                    <a:pt x="16" y="352"/>
                  </a:lnTo>
                  <a:lnTo>
                    <a:pt x="22" y="354"/>
                  </a:lnTo>
                  <a:lnTo>
                    <a:pt x="26" y="356"/>
                  </a:lnTo>
                  <a:lnTo>
                    <a:pt x="24" y="358"/>
                  </a:lnTo>
                  <a:lnTo>
                    <a:pt x="22" y="362"/>
                  </a:lnTo>
                  <a:lnTo>
                    <a:pt x="32" y="364"/>
                  </a:lnTo>
                  <a:lnTo>
                    <a:pt x="44" y="368"/>
                  </a:lnTo>
                  <a:lnTo>
                    <a:pt x="22" y="382"/>
                  </a:lnTo>
                  <a:lnTo>
                    <a:pt x="0" y="394"/>
                  </a:lnTo>
                  <a:lnTo>
                    <a:pt x="6" y="396"/>
                  </a:lnTo>
                  <a:lnTo>
                    <a:pt x="14" y="398"/>
                  </a:lnTo>
                  <a:lnTo>
                    <a:pt x="20" y="402"/>
                  </a:lnTo>
                  <a:lnTo>
                    <a:pt x="24" y="406"/>
                  </a:lnTo>
                  <a:lnTo>
                    <a:pt x="22" y="408"/>
                  </a:lnTo>
                  <a:lnTo>
                    <a:pt x="20" y="410"/>
                  </a:lnTo>
                  <a:lnTo>
                    <a:pt x="16" y="412"/>
                  </a:lnTo>
                  <a:lnTo>
                    <a:pt x="22" y="414"/>
                  </a:lnTo>
                  <a:lnTo>
                    <a:pt x="28" y="416"/>
                  </a:lnTo>
                  <a:lnTo>
                    <a:pt x="30" y="420"/>
                  </a:lnTo>
                  <a:lnTo>
                    <a:pt x="32" y="424"/>
                  </a:lnTo>
                  <a:lnTo>
                    <a:pt x="32" y="428"/>
                  </a:lnTo>
                  <a:lnTo>
                    <a:pt x="28" y="434"/>
                  </a:lnTo>
                  <a:lnTo>
                    <a:pt x="32" y="434"/>
                  </a:lnTo>
                  <a:lnTo>
                    <a:pt x="34" y="434"/>
                  </a:lnTo>
                  <a:lnTo>
                    <a:pt x="34" y="440"/>
                  </a:lnTo>
                  <a:lnTo>
                    <a:pt x="30" y="442"/>
                  </a:lnTo>
                  <a:lnTo>
                    <a:pt x="26" y="446"/>
                  </a:lnTo>
                  <a:lnTo>
                    <a:pt x="22" y="448"/>
                  </a:lnTo>
                  <a:lnTo>
                    <a:pt x="20" y="452"/>
                  </a:lnTo>
                  <a:lnTo>
                    <a:pt x="16" y="456"/>
                  </a:lnTo>
                  <a:lnTo>
                    <a:pt x="22" y="454"/>
                  </a:lnTo>
                  <a:lnTo>
                    <a:pt x="28" y="456"/>
                  </a:lnTo>
                  <a:lnTo>
                    <a:pt x="34" y="458"/>
                  </a:lnTo>
                  <a:lnTo>
                    <a:pt x="40" y="460"/>
                  </a:lnTo>
                  <a:lnTo>
                    <a:pt x="44" y="464"/>
                  </a:lnTo>
                  <a:lnTo>
                    <a:pt x="40" y="468"/>
                  </a:lnTo>
                  <a:lnTo>
                    <a:pt x="38" y="472"/>
                  </a:lnTo>
                  <a:lnTo>
                    <a:pt x="34" y="476"/>
                  </a:lnTo>
                  <a:lnTo>
                    <a:pt x="40" y="478"/>
                  </a:lnTo>
                  <a:lnTo>
                    <a:pt x="44" y="482"/>
                  </a:lnTo>
                  <a:lnTo>
                    <a:pt x="48" y="486"/>
                  </a:lnTo>
                  <a:lnTo>
                    <a:pt x="48" y="490"/>
                  </a:lnTo>
                  <a:lnTo>
                    <a:pt x="48" y="496"/>
                  </a:lnTo>
                  <a:lnTo>
                    <a:pt x="54" y="496"/>
                  </a:lnTo>
                  <a:lnTo>
                    <a:pt x="60" y="498"/>
                  </a:lnTo>
                  <a:lnTo>
                    <a:pt x="64" y="500"/>
                  </a:lnTo>
                  <a:lnTo>
                    <a:pt x="66" y="504"/>
                  </a:lnTo>
                  <a:lnTo>
                    <a:pt x="66" y="508"/>
                  </a:lnTo>
                  <a:lnTo>
                    <a:pt x="66" y="514"/>
                  </a:lnTo>
                  <a:lnTo>
                    <a:pt x="62" y="520"/>
                  </a:lnTo>
                  <a:lnTo>
                    <a:pt x="68" y="524"/>
                  </a:lnTo>
                  <a:lnTo>
                    <a:pt x="72" y="528"/>
                  </a:lnTo>
                  <a:lnTo>
                    <a:pt x="74" y="534"/>
                  </a:lnTo>
                  <a:lnTo>
                    <a:pt x="76" y="540"/>
                  </a:lnTo>
                  <a:lnTo>
                    <a:pt x="76" y="546"/>
                  </a:lnTo>
                  <a:lnTo>
                    <a:pt x="96" y="546"/>
                  </a:lnTo>
                  <a:lnTo>
                    <a:pt x="118" y="544"/>
                  </a:lnTo>
                  <a:lnTo>
                    <a:pt x="114" y="552"/>
                  </a:lnTo>
                  <a:lnTo>
                    <a:pt x="112" y="558"/>
                  </a:lnTo>
                  <a:lnTo>
                    <a:pt x="110" y="566"/>
                  </a:lnTo>
                  <a:lnTo>
                    <a:pt x="108" y="572"/>
                  </a:lnTo>
                  <a:lnTo>
                    <a:pt x="114" y="572"/>
                  </a:lnTo>
                  <a:lnTo>
                    <a:pt x="120" y="572"/>
                  </a:lnTo>
                  <a:lnTo>
                    <a:pt x="126" y="572"/>
                  </a:lnTo>
                  <a:lnTo>
                    <a:pt x="122" y="578"/>
                  </a:lnTo>
                  <a:lnTo>
                    <a:pt x="118" y="584"/>
                  </a:lnTo>
                  <a:lnTo>
                    <a:pt x="116" y="592"/>
                  </a:lnTo>
                  <a:lnTo>
                    <a:pt x="122" y="592"/>
                  </a:lnTo>
                  <a:lnTo>
                    <a:pt x="128" y="592"/>
                  </a:lnTo>
                  <a:lnTo>
                    <a:pt x="136" y="592"/>
                  </a:lnTo>
                  <a:lnTo>
                    <a:pt x="134" y="594"/>
                  </a:lnTo>
                  <a:lnTo>
                    <a:pt x="132" y="598"/>
                  </a:lnTo>
                  <a:lnTo>
                    <a:pt x="130" y="602"/>
                  </a:lnTo>
                  <a:lnTo>
                    <a:pt x="128" y="604"/>
                  </a:lnTo>
                  <a:lnTo>
                    <a:pt x="144" y="606"/>
                  </a:lnTo>
                  <a:lnTo>
                    <a:pt x="156" y="610"/>
                  </a:lnTo>
                  <a:lnTo>
                    <a:pt x="164" y="622"/>
                  </a:lnTo>
                  <a:lnTo>
                    <a:pt x="162" y="620"/>
                  </a:lnTo>
                  <a:lnTo>
                    <a:pt x="160" y="618"/>
                  </a:lnTo>
                  <a:lnTo>
                    <a:pt x="164" y="614"/>
                  </a:lnTo>
                  <a:lnTo>
                    <a:pt x="168" y="614"/>
                  </a:lnTo>
                  <a:lnTo>
                    <a:pt x="170" y="614"/>
                  </a:lnTo>
                  <a:lnTo>
                    <a:pt x="172" y="614"/>
                  </a:lnTo>
                  <a:lnTo>
                    <a:pt x="174" y="618"/>
                  </a:lnTo>
                  <a:lnTo>
                    <a:pt x="174" y="620"/>
                  </a:lnTo>
                  <a:lnTo>
                    <a:pt x="176" y="624"/>
                  </a:lnTo>
                  <a:lnTo>
                    <a:pt x="178" y="628"/>
                  </a:lnTo>
                  <a:lnTo>
                    <a:pt x="178" y="630"/>
                  </a:lnTo>
                  <a:lnTo>
                    <a:pt x="180" y="632"/>
                  </a:lnTo>
                  <a:lnTo>
                    <a:pt x="184" y="634"/>
                  </a:lnTo>
                  <a:lnTo>
                    <a:pt x="188" y="636"/>
                  </a:lnTo>
                  <a:lnTo>
                    <a:pt x="190" y="636"/>
                  </a:lnTo>
                  <a:lnTo>
                    <a:pt x="194" y="638"/>
                  </a:lnTo>
                  <a:lnTo>
                    <a:pt x="198" y="638"/>
                  </a:lnTo>
                  <a:lnTo>
                    <a:pt x="200" y="640"/>
                  </a:lnTo>
                  <a:lnTo>
                    <a:pt x="202" y="644"/>
                  </a:lnTo>
                  <a:lnTo>
                    <a:pt x="204" y="648"/>
                  </a:lnTo>
                  <a:lnTo>
                    <a:pt x="206" y="646"/>
                  </a:lnTo>
                  <a:lnTo>
                    <a:pt x="210" y="646"/>
                  </a:lnTo>
                  <a:lnTo>
                    <a:pt x="212" y="644"/>
                  </a:lnTo>
                  <a:lnTo>
                    <a:pt x="216" y="648"/>
                  </a:lnTo>
                  <a:lnTo>
                    <a:pt x="220" y="654"/>
                  </a:lnTo>
                  <a:lnTo>
                    <a:pt x="222" y="658"/>
                  </a:lnTo>
                  <a:lnTo>
                    <a:pt x="224" y="654"/>
                  </a:lnTo>
                  <a:lnTo>
                    <a:pt x="228" y="650"/>
                  </a:lnTo>
                  <a:lnTo>
                    <a:pt x="232" y="652"/>
                  </a:lnTo>
                  <a:lnTo>
                    <a:pt x="234" y="654"/>
                  </a:lnTo>
                  <a:lnTo>
                    <a:pt x="238" y="656"/>
                  </a:lnTo>
                  <a:lnTo>
                    <a:pt x="238" y="662"/>
                  </a:lnTo>
                  <a:lnTo>
                    <a:pt x="240" y="666"/>
                  </a:lnTo>
                  <a:lnTo>
                    <a:pt x="252" y="662"/>
                  </a:lnTo>
                  <a:lnTo>
                    <a:pt x="262" y="666"/>
                  </a:lnTo>
                  <a:lnTo>
                    <a:pt x="270" y="674"/>
                  </a:lnTo>
                  <a:lnTo>
                    <a:pt x="276" y="686"/>
                  </a:lnTo>
                  <a:lnTo>
                    <a:pt x="274" y="678"/>
                  </a:lnTo>
                  <a:lnTo>
                    <a:pt x="276" y="674"/>
                  </a:lnTo>
                  <a:lnTo>
                    <a:pt x="278" y="670"/>
                  </a:lnTo>
                  <a:lnTo>
                    <a:pt x="280" y="668"/>
                  </a:lnTo>
                  <a:lnTo>
                    <a:pt x="284" y="666"/>
                  </a:lnTo>
                  <a:lnTo>
                    <a:pt x="288" y="668"/>
                  </a:lnTo>
                  <a:lnTo>
                    <a:pt x="292" y="672"/>
                  </a:lnTo>
                  <a:lnTo>
                    <a:pt x="296" y="678"/>
                  </a:lnTo>
                  <a:lnTo>
                    <a:pt x="294" y="674"/>
                  </a:lnTo>
                  <a:lnTo>
                    <a:pt x="294" y="674"/>
                  </a:lnTo>
                  <a:lnTo>
                    <a:pt x="296" y="674"/>
                  </a:lnTo>
                  <a:lnTo>
                    <a:pt x="298" y="674"/>
                  </a:lnTo>
                  <a:lnTo>
                    <a:pt x="300" y="676"/>
                  </a:lnTo>
                  <a:lnTo>
                    <a:pt x="302" y="680"/>
                  </a:lnTo>
                  <a:lnTo>
                    <a:pt x="304" y="682"/>
                  </a:lnTo>
                  <a:lnTo>
                    <a:pt x="304" y="686"/>
                  </a:lnTo>
                  <a:lnTo>
                    <a:pt x="310" y="682"/>
                  </a:lnTo>
                  <a:lnTo>
                    <a:pt x="318" y="680"/>
                  </a:lnTo>
                  <a:lnTo>
                    <a:pt x="324" y="678"/>
                  </a:lnTo>
                  <a:lnTo>
                    <a:pt x="326" y="682"/>
                  </a:lnTo>
                  <a:lnTo>
                    <a:pt x="328" y="684"/>
                  </a:lnTo>
                  <a:lnTo>
                    <a:pt x="330" y="688"/>
                  </a:lnTo>
                  <a:lnTo>
                    <a:pt x="330" y="692"/>
                  </a:lnTo>
                  <a:lnTo>
                    <a:pt x="332" y="686"/>
                  </a:lnTo>
                  <a:lnTo>
                    <a:pt x="332" y="684"/>
                  </a:lnTo>
                  <a:lnTo>
                    <a:pt x="334" y="682"/>
                  </a:lnTo>
                  <a:lnTo>
                    <a:pt x="338" y="684"/>
                  </a:lnTo>
                  <a:lnTo>
                    <a:pt x="340" y="684"/>
                  </a:lnTo>
                  <a:lnTo>
                    <a:pt x="344" y="688"/>
                  </a:lnTo>
                  <a:lnTo>
                    <a:pt x="346" y="690"/>
                  </a:lnTo>
                  <a:lnTo>
                    <a:pt x="350" y="694"/>
                  </a:lnTo>
                  <a:lnTo>
                    <a:pt x="352" y="698"/>
                  </a:lnTo>
                  <a:lnTo>
                    <a:pt x="356" y="702"/>
                  </a:lnTo>
                  <a:lnTo>
                    <a:pt x="358" y="706"/>
                  </a:lnTo>
                  <a:lnTo>
                    <a:pt x="360" y="708"/>
                  </a:lnTo>
                  <a:lnTo>
                    <a:pt x="364" y="700"/>
                  </a:lnTo>
                  <a:lnTo>
                    <a:pt x="370" y="700"/>
                  </a:lnTo>
                  <a:lnTo>
                    <a:pt x="378" y="704"/>
                  </a:lnTo>
                  <a:lnTo>
                    <a:pt x="386" y="712"/>
                  </a:lnTo>
                  <a:lnTo>
                    <a:pt x="392" y="718"/>
                  </a:lnTo>
                  <a:lnTo>
                    <a:pt x="386" y="714"/>
                  </a:lnTo>
                  <a:lnTo>
                    <a:pt x="384" y="710"/>
                  </a:lnTo>
                  <a:lnTo>
                    <a:pt x="382" y="706"/>
                  </a:lnTo>
                  <a:lnTo>
                    <a:pt x="382" y="702"/>
                  </a:lnTo>
                  <a:lnTo>
                    <a:pt x="384" y="696"/>
                  </a:lnTo>
                  <a:lnTo>
                    <a:pt x="386" y="692"/>
                  </a:lnTo>
                  <a:lnTo>
                    <a:pt x="390" y="690"/>
                  </a:lnTo>
                  <a:lnTo>
                    <a:pt x="394" y="686"/>
                  </a:lnTo>
                  <a:lnTo>
                    <a:pt x="398" y="686"/>
                  </a:lnTo>
                  <a:lnTo>
                    <a:pt x="404" y="688"/>
                  </a:lnTo>
                  <a:lnTo>
                    <a:pt x="408" y="690"/>
                  </a:lnTo>
                  <a:lnTo>
                    <a:pt x="412" y="696"/>
                  </a:lnTo>
                  <a:lnTo>
                    <a:pt x="414" y="692"/>
                  </a:lnTo>
                  <a:lnTo>
                    <a:pt x="414" y="690"/>
                  </a:lnTo>
                  <a:lnTo>
                    <a:pt x="418" y="688"/>
                  </a:lnTo>
                  <a:lnTo>
                    <a:pt x="420" y="686"/>
                  </a:lnTo>
                  <a:lnTo>
                    <a:pt x="424" y="686"/>
                  </a:lnTo>
                  <a:lnTo>
                    <a:pt x="428" y="688"/>
                  </a:lnTo>
                  <a:lnTo>
                    <a:pt x="432" y="690"/>
                  </a:lnTo>
                  <a:lnTo>
                    <a:pt x="434" y="694"/>
                  </a:lnTo>
                  <a:lnTo>
                    <a:pt x="438" y="682"/>
                  </a:lnTo>
                  <a:lnTo>
                    <a:pt x="450" y="676"/>
                  </a:lnTo>
                  <a:lnTo>
                    <a:pt x="462" y="674"/>
                  </a:lnTo>
                  <a:lnTo>
                    <a:pt x="472" y="680"/>
                  </a:lnTo>
                  <a:lnTo>
                    <a:pt x="482" y="672"/>
                  </a:lnTo>
                  <a:lnTo>
                    <a:pt x="494" y="666"/>
                  </a:lnTo>
                  <a:lnTo>
                    <a:pt x="504" y="660"/>
                  </a:lnTo>
                  <a:lnTo>
                    <a:pt x="506" y="658"/>
                  </a:lnTo>
                  <a:lnTo>
                    <a:pt x="508" y="656"/>
                  </a:lnTo>
                  <a:lnTo>
                    <a:pt x="508" y="654"/>
                  </a:lnTo>
                  <a:lnTo>
                    <a:pt x="510" y="654"/>
                  </a:lnTo>
                  <a:lnTo>
                    <a:pt x="514" y="652"/>
                  </a:lnTo>
                  <a:lnTo>
                    <a:pt x="520" y="652"/>
                  </a:lnTo>
                  <a:lnTo>
                    <a:pt x="524" y="652"/>
                  </a:lnTo>
                  <a:lnTo>
                    <a:pt x="528" y="654"/>
                  </a:lnTo>
                  <a:lnTo>
                    <a:pt x="534" y="656"/>
                  </a:lnTo>
                  <a:lnTo>
                    <a:pt x="540" y="658"/>
                  </a:lnTo>
                  <a:lnTo>
                    <a:pt x="538" y="654"/>
                  </a:lnTo>
                  <a:lnTo>
                    <a:pt x="538" y="652"/>
                  </a:lnTo>
                  <a:lnTo>
                    <a:pt x="538" y="648"/>
                  </a:lnTo>
                  <a:lnTo>
                    <a:pt x="550" y="648"/>
                  </a:lnTo>
                  <a:lnTo>
                    <a:pt x="562" y="650"/>
                  </a:lnTo>
                  <a:lnTo>
                    <a:pt x="558" y="648"/>
                  </a:lnTo>
                  <a:lnTo>
                    <a:pt x="552" y="646"/>
                  </a:lnTo>
                  <a:lnTo>
                    <a:pt x="550" y="644"/>
                  </a:lnTo>
                  <a:lnTo>
                    <a:pt x="546" y="640"/>
                  </a:lnTo>
                  <a:lnTo>
                    <a:pt x="544" y="634"/>
                  </a:lnTo>
                  <a:lnTo>
                    <a:pt x="544" y="628"/>
                  </a:lnTo>
                  <a:lnTo>
                    <a:pt x="546" y="622"/>
                  </a:lnTo>
                  <a:lnTo>
                    <a:pt x="548" y="616"/>
                  </a:lnTo>
                  <a:lnTo>
                    <a:pt x="552" y="614"/>
                  </a:lnTo>
                  <a:lnTo>
                    <a:pt x="558" y="612"/>
                  </a:lnTo>
                  <a:lnTo>
                    <a:pt x="564" y="612"/>
                  </a:lnTo>
                  <a:lnTo>
                    <a:pt x="570" y="612"/>
                  </a:lnTo>
                  <a:lnTo>
                    <a:pt x="576" y="612"/>
                  </a:lnTo>
                  <a:lnTo>
                    <a:pt x="572" y="608"/>
                  </a:lnTo>
                  <a:lnTo>
                    <a:pt x="572" y="606"/>
                  </a:lnTo>
                  <a:lnTo>
                    <a:pt x="570" y="602"/>
                  </a:lnTo>
                  <a:lnTo>
                    <a:pt x="570" y="598"/>
                  </a:lnTo>
                  <a:lnTo>
                    <a:pt x="584" y="600"/>
                  </a:lnTo>
                  <a:lnTo>
                    <a:pt x="592" y="598"/>
                  </a:lnTo>
                  <a:lnTo>
                    <a:pt x="600" y="594"/>
                  </a:lnTo>
                  <a:lnTo>
                    <a:pt x="612" y="586"/>
                  </a:lnTo>
                  <a:lnTo>
                    <a:pt x="614" y="582"/>
                  </a:lnTo>
                  <a:lnTo>
                    <a:pt x="620" y="580"/>
                  </a:lnTo>
                  <a:lnTo>
                    <a:pt x="624" y="580"/>
                  </a:lnTo>
                  <a:lnTo>
                    <a:pt x="626" y="576"/>
                  </a:lnTo>
                  <a:lnTo>
                    <a:pt x="628" y="572"/>
                  </a:lnTo>
                  <a:lnTo>
                    <a:pt x="628" y="568"/>
                  </a:lnTo>
                  <a:lnTo>
                    <a:pt x="628" y="562"/>
                  </a:lnTo>
                  <a:lnTo>
                    <a:pt x="628" y="558"/>
                  </a:lnTo>
                  <a:lnTo>
                    <a:pt x="630" y="554"/>
                  </a:lnTo>
                  <a:lnTo>
                    <a:pt x="626" y="552"/>
                  </a:lnTo>
                  <a:lnTo>
                    <a:pt x="622" y="548"/>
                  </a:lnTo>
                  <a:lnTo>
                    <a:pt x="620" y="548"/>
                  </a:lnTo>
                  <a:lnTo>
                    <a:pt x="630" y="536"/>
                  </a:lnTo>
                  <a:lnTo>
                    <a:pt x="642" y="532"/>
                  </a:lnTo>
                  <a:lnTo>
                    <a:pt x="656" y="534"/>
                  </a:lnTo>
                  <a:lnTo>
                    <a:pt x="656" y="530"/>
                  </a:lnTo>
                  <a:lnTo>
                    <a:pt x="656" y="524"/>
                  </a:lnTo>
                  <a:lnTo>
                    <a:pt x="656" y="520"/>
                  </a:lnTo>
                  <a:lnTo>
                    <a:pt x="658" y="516"/>
                  </a:lnTo>
                  <a:lnTo>
                    <a:pt x="658" y="512"/>
                  </a:lnTo>
                  <a:lnTo>
                    <a:pt x="662" y="510"/>
                  </a:lnTo>
                  <a:lnTo>
                    <a:pt x="666" y="508"/>
                  </a:lnTo>
                  <a:lnTo>
                    <a:pt x="672" y="508"/>
                  </a:lnTo>
                  <a:lnTo>
                    <a:pt x="674" y="502"/>
                  </a:lnTo>
                  <a:lnTo>
                    <a:pt x="676" y="498"/>
                  </a:lnTo>
                  <a:lnTo>
                    <a:pt x="678" y="494"/>
                  </a:lnTo>
                  <a:lnTo>
                    <a:pt x="682" y="492"/>
                  </a:lnTo>
                  <a:lnTo>
                    <a:pt x="684" y="490"/>
                  </a:lnTo>
                  <a:lnTo>
                    <a:pt x="688" y="490"/>
                  </a:lnTo>
                  <a:lnTo>
                    <a:pt x="692" y="488"/>
                  </a:lnTo>
                  <a:lnTo>
                    <a:pt x="696" y="484"/>
                  </a:lnTo>
                  <a:lnTo>
                    <a:pt x="698" y="482"/>
                  </a:lnTo>
                  <a:lnTo>
                    <a:pt x="694" y="478"/>
                  </a:lnTo>
                  <a:lnTo>
                    <a:pt x="690" y="476"/>
                  </a:lnTo>
                  <a:lnTo>
                    <a:pt x="688" y="472"/>
                  </a:lnTo>
                  <a:lnTo>
                    <a:pt x="692" y="466"/>
                  </a:lnTo>
                  <a:lnTo>
                    <a:pt x="700" y="462"/>
                  </a:lnTo>
                  <a:lnTo>
                    <a:pt x="708" y="458"/>
                  </a:lnTo>
                  <a:lnTo>
                    <a:pt x="714" y="452"/>
                  </a:lnTo>
                  <a:lnTo>
                    <a:pt x="704" y="446"/>
                  </a:lnTo>
                  <a:lnTo>
                    <a:pt x="700" y="436"/>
                  </a:lnTo>
                  <a:lnTo>
                    <a:pt x="700" y="424"/>
                  </a:lnTo>
                  <a:lnTo>
                    <a:pt x="708" y="414"/>
                  </a:lnTo>
                  <a:lnTo>
                    <a:pt x="702" y="412"/>
                  </a:lnTo>
                  <a:lnTo>
                    <a:pt x="696" y="410"/>
                  </a:lnTo>
                  <a:lnTo>
                    <a:pt x="692" y="408"/>
                  </a:lnTo>
                  <a:lnTo>
                    <a:pt x="706" y="402"/>
                  </a:lnTo>
                  <a:lnTo>
                    <a:pt x="712" y="398"/>
                  </a:lnTo>
                  <a:lnTo>
                    <a:pt x="714" y="392"/>
                  </a:lnTo>
                  <a:lnTo>
                    <a:pt x="716" y="382"/>
                  </a:lnTo>
                  <a:lnTo>
                    <a:pt x="718" y="370"/>
                  </a:lnTo>
                  <a:lnTo>
                    <a:pt x="724" y="362"/>
                  </a:lnTo>
                  <a:lnTo>
                    <a:pt x="728" y="356"/>
                  </a:lnTo>
                  <a:lnTo>
                    <a:pt x="734" y="352"/>
                  </a:lnTo>
                  <a:lnTo>
                    <a:pt x="736" y="348"/>
                  </a:lnTo>
                  <a:lnTo>
                    <a:pt x="736" y="342"/>
                  </a:lnTo>
                  <a:lnTo>
                    <a:pt x="732" y="332"/>
                  </a:lnTo>
                  <a:lnTo>
                    <a:pt x="736" y="330"/>
                  </a:lnTo>
                  <a:lnTo>
                    <a:pt x="742" y="328"/>
                  </a:lnTo>
                  <a:lnTo>
                    <a:pt x="736" y="326"/>
                  </a:lnTo>
                  <a:lnTo>
                    <a:pt x="730" y="322"/>
                  </a:lnTo>
                  <a:lnTo>
                    <a:pt x="722" y="320"/>
                  </a:lnTo>
                  <a:lnTo>
                    <a:pt x="718" y="316"/>
                  </a:lnTo>
                  <a:lnTo>
                    <a:pt x="714" y="312"/>
                  </a:lnTo>
                  <a:lnTo>
                    <a:pt x="710" y="306"/>
                  </a:lnTo>
                  <a:lnTo>
                    <a:pt x="716" y="306"/>
                  </a:lnTo>
                  <a:lnTo>
                    <a:pt x="720" y="302"/>
                  </a:lnTo>
                  <a:lnTo>
                    <a:pt x="726" y="302"/>
                  </a:lnTo>
                  <a:lnTo>
                    <a:pt x="722" y="298"/>
                  </a:lnTo>
                  <a:lnTo>
                    <a:pt x="718" y="296"/>
                  </a:lnTo>
                  <a:lnTo>
                    <a:pt x="714" y="294"/>
                  </a:lnTo>
                  <a:lnTo>
                    <a:pt x="710" y="292"/>
                  </a:lnTo>
                  <a:lnTo>
                    <a:pt x="706" y="290"/>
                  </a:lnTo>
                  <a:lnTo>
                    <a:pt x="702" y="286"/>
                  </a:lnTo>
                  <a:lnTo>
                    <a:pt x="706" y="284"/>
                  </a:lnTo>
                  <a:lnTo>
                    <a:pt x="708" y="282"/>
                  </a:lnTo>
                  <a:lnTo>
                    <a:pt x="708" y="276"/>
                  </a:lnTo>
                  <a:lnTo>
                    <a:pt x="704" y="272"/>
                  </a:lnTo>
                  <a:lnTo>
                    <a:pt x="700" y="268"/>
                  </a:lnTo>
                  <a:lnTo>
                    <a:pt x="694" y="268"/>
                  </a:lnTo>
                  <a:lnTo>
                    <a:pt x="698" y="258"/>
                  </a:lnTo>
                  <a:lnTo>
                    <a:pt x="704" y="248"/>
                  </a:lnTo>
                  <a:lnTo>
                    <a:pt x="710" y="238"/>
                  </a:lnTo>
                  <a:lnTo>
                    <a:pt x="700" y="250"/>
                  </a:lnTo>
                  <a:lnTo>
                    <a:pt x="694" y="252"/>
                  </a:lnTo>
                  <a:lnTo>
                    <a:pt x="690" y="250"/>
                  </a:lnTo>
                  <a:lnTo>
                    <a:pt x="682" y="244"/>
                  </a:lnTo>
                  <a:lnTo>
                    <a:pt x="672" y="234"/>
                  </a:lnTo>
                  <a:lnTo>
                    <a:pt x="680" y="222"/>
                  </a:lnTo>
                  <a:lnTo>
                    <a:pt x="678" y="212"/>
                  </a:lnTo>
                  <a:lnTo>
                    <a:pt x="672" y="206"/>
                  </a:lnTo>
                  <a:lnTo>
                    <a:pt x="662" y="202"/>
                  </a:lnTo>
                  <a:lnTo>
                    <a:pt x="650" y="202"/>
                  </a:lnTo>
                  <a:lnTo>
                    <a:pt x="654" y="198"/>
                  </a:lnTo>
                  <a:lnTo>
                    <a:pt x="658" y="196"/>
                  </a:lnTo>
                  <a:lnTo>
                    <a:pt x="662" y="192"/>
                  </a:lnTo>
                  <a:lnTo>
                    <a:pt x="664" y="188"/>
                  </a:lnTo>
                  <a:lnTo>
                    <a:pt x="660" y="184"/>
                  </a:lnTo>
                  <a:lnTo>
                    <a:pt x="654" y="182"/>
                  </a:lnTo>
                  <a:lnTo>
                    <a:pt x="650" y="180"/>
                  </a:lnTo>
                  <a:lnTo>
                    <a:pt x="648" y="184"/>
                  </a:lnTo>
                  <a:lnTo>
                    <a:pt x="646" y="190"/>
                  </a:lnTo>
                  <a:lnTo>
                    <a:pt x="644" y="192"/>
                  </a:lnTo>
                  <a:lnTo>
                    <a:pt x="640" y="196"/>
                  </a:lnTo>
                  <a:lnTo>
                    <a:pt x="640" y="184"/>
                  </a:lnTo>
                  <a:lnTo>
                    <a:pt x="640" y="172"/>
                  </a:lnTo>
                  <a:lnTo>
                    <a:pt x="638" y="162"/>
                  </a:lnTo>
                  <a:lnTo>
                    <a:pt x="632" y="154"/>
                  </a:lnTo>
                  <a:lnTo>
                    <a:pt x="622" y="152"/>
                  </a:lnTo>
                  <a:lnTo>
                    <a:pt x="622" y="146"/>
                  </a:lnTo>
                  <a:lnTo>
                    <a:pt x="622" y="140"/>
                  </a:lnTo>
                  <a:lnTo>
                    <a:pt x="622" y="134"/>
                  </a:lnTo>
                  <a:lnTo>
                    <a:pt x="622" y="128"/>
                  </a:lnTo>
                  <a:lnTo>
                    <a:pt x="618" y="110"/>
                  </a:lnTo>
                  <a:lnTo>
                    <a:pt x="614" y="94"/>
                  </a:lnTo>
                  <a:lnTo>
                    <a:pt x="612" y="98"/>
                  </a:lnTo>
                  <a:lnTo>
                    <a:pt x="612" y="104"/>
                  </a:lnTo>
                  <a:lnTo>
                    <a:pt x="610" y="108"/>
                  </a:lnTo>
                  <a:lnTo>
                    <a:pt x="608" y="114"/>
                  </a:lnTo>
                  <a:lnTo>
                    <a:pt x="606" y="118"/>
                  </a:lnTo>
                  <a:lnTo>
                    <a:pt x="602" y="120"/>
                  </a:lnTo>
                  <a:lnTo>
                    <a:pt x="598" y="122"/>
                  </a:lnTo>
                  <a:lnTo>
                    <a:pt x="592" y="122"/>
                  </a:lnTo>
                  <a:lnTo>
                    <a:pt x="592" y="118"/>
                  </a:lnTo>
                  <a:lnTo>
                    <a:pt x="592" y="114"/>
                  </a:lnTo>
                  <a:lnTo>
                    <a:pt x="592" y="108"/>
                  </a:lnTo>
                  <a:lnTo>
                    <a:pt x="590" y="112"/>
                  </a:lnTo>
                  <a:lnTo>
                    <a:pt x="586" y="114"/>
                  </a:lnTo>
                  <a:lnTo>
                    <a:pt x="582" y="116"/>
                  </a:lnTo>
                  <a:lnTo>
                    <a:pt x="574" y="100"/>
                  </a:lnTo>
                  <a:lnTo>
                    <a:pt x="568" y="80"/>
                  </a:lnTo>
                  <a:lnTo>
                    <a:pt x="564" y="90"/>
                  </a:lnTo>
                  <a:lnTo>
                    <a:pt x="558" y="96"/>
                  </a:lnTo>
                  <a:lnTo>
                    <a:pt x="552" y="104"/>
                  </a:lnTo>
                  <a:lnTo>
                    <a:pt x="548" y="100"/>
                  </a:lnTo>
                  <a:lnTo>
                    <a:pt x="544" y="94"/>
                  </a:lnTo>
                  <a:lnTo>
                    <a:pt x="542" y="90"/>
                  </a:lnTo>
                  <a:lnTo>
                    <a:pt x="540" y="82"/>
                  </a:lnTo>
                  <a:lnTo>
                    <a:pt x="540" y="76"/>
                  </a:lnTo>
                  <a:lnTo>
                    <a:pt x="536" y="80"/>
                  </a:lnTo>
                  <a:lnTo>
                    <a:pt x="534" y="82"/>
                  </a:lnTo>
                  <a:lnTo>
                    <a:pt x="530" y="84"/>
                  </a:lnTo>
                  <a:lnTo>
                    <a:pt x="520" y="52"/>
                  </a:lnTo>
                  <a:lnTo>
                    <a:pt x="508" y="22"/>
                  </a:lnTo>
                  <a:lnTo>
                    <a:pt x="504" y="30"/>
                  </a:lnTo>
                  <a:lnTo>
                    <a:pt x="498" y="40"/>
                  </a:lnTo>
                  <a:lnTo>
                    <a:pt x="490" y="48"/>
                  </a:lnTo>
                  <a:lnTo>
                    <a:pt x="482" y="52"/>
                  </a:lnTo>
                  <a:lnTo>
                    <a:pt x="472" y="50"/>
                  </a:lnTo>
                  <a:lnTo>
                    <a:pt x="468" y="52"/>
                  </a:lnTo>
                  <a:lnTo>
                    <a:pt x="464" y="54"/>
                  </a:lnTo>
                  <a:lnTo>
                    <a:pt x="460" y="58"/>
                  </a:lnTo>
                  <a:lnTo>
                    <a:pt x="456" y="48"/>
                  </a:lnTo>
                  <a:lnTo>
                    <a:pt x="450" y="38"/>
                  </a:lnTo>
                  <a:lnTo>
                    <a:pt x="448" y="30"/>
                  </a:lnTo>
                  <a:lnTo>
                    <a:pt x="444" y="28"/>
                  </a:lnTo>
                  <a:lnTo>
                    <a:pt x="440" y="28"/>
                  </a:lnTo>
                  <a:lnTo>
                    <a:pt x="440" y="36"/>
                  </a:lnTo>
                  <a:lnTo>
                    <a:pt x="438" y="40"/>
                  </a:lnTo>
                  <a:lnTo>
                    <a:pt x="436" y="44"/>
                  </a:lnTo>
                  <a:lnTo>
                    <a:pt x="432" y="46"/>
                  </a:lnTo>
                  <a:lnTo>
                    <a:pt x="430" y="46"/>
                  </a:lnTo>
                  <a:lnTo>
                    <a:pt x="424" y="44"/>
                  </a:lnTo>
                  <a:lnTo>
                    <a:pt x="420" y="40"/>
                  </a:lnTo>
                  <a:lnTo>
                    <a:pt x="416" y="34"/>
                  </a:lnTo>
                  <a:lnTo>
                    <a:pt x="412" y="38"/>
                  </a:lnTo>
                  <a:lnTo>
                    <a:pt x="408" y="40"/>
                  </a:lnTo>
                  <a:lnTo>
                    <a:pt x="404" y="44"/>
                  </a:lnTo>
                  <a:lnTo>
                    <a:pt x="386" y="22"/>
                  </a:lnTo>
                  <a:lnTo>
                    <a:pt x="368" y="0"/>
                  </a:lnTo>
                  <a:lnTo>
                    <a:pt x="370" y="10"/>
                  </a:lnTo>
                  <a:lnTo>
                    <a:pt x="372" y="18"/>
                  </a:lnTo>
                  <a:lnTo>
                    <a:pt x="372" y="28"/>
                  </a:lnTo>
                  <a:lnTo>
                    <a:pt x="364" y="26"/>
                  </a:lnTo>
                  <a:lnTo>
                    <a:pt x="360" y="22"/>
                  </a:lnTo>
                  <a:lnTo>
                    <a:pt x="354" y="16"/>
                  </a:lnTo>
                  <a:lnTo>
                    <a:pt x="352" y="10"/>
                  </a:lnTo>
                  <a:lnTo>
                    <a:pt x="350" y="2"/>
                  </a:lnTo>
                  <a:lnTo>
                    <a:pt x="350" y="6"/>
                  </a:lnTo>
                  <a:lnTo>
                    <a:pt x="348" y="10"/>
                  </a:lnTo>
                  <a:lnTo>
                    <a:pt x="348" y="14"/>
                  </a:lnTo>
                  <a:lnTo>
                    <a:pt x="346" y="20"/>
                  </a:lnTo>
                  <a:lnTo>
                    <a:pt x="344" y="24"/>
                  </a:lnTo>
                  <a:lnTo>
                    <a:pt x="342" y="28"/>
                  </a:lnTo>
                  <a:lnTo>
                    <a:pt x="340" y="32"/>
                  </a:lnTo>
                  <a:lnTo>
                    <a:pt x="338" y="34"/>
                  </a:lnTo>
                  <a:lnTo>
                    <a:pt x="334" y="34"/>
                  </a:lnTo>
                  <a:lnTo>
                    <a:pt x="330" y="32"/>
                  </a:lnTo>
                  <a:lnTo>
                    <a:pt x="326" y="28"/>
                  </a:lnTo>
                  <a:lnTo>
                    <a:pt x="326" y="32"/>
                  </a:lnTo>
                  <a:lnTo>
                    <a:pt x="328" y="38"/>
                  </a:lnTo>
                  <a:lnTo>
                    <a:pt x="324" y="36"/>
                  </a:lnTo>
                  <a:lnTo>
                    <a:pt x="320" y="34"/>
                  </a:lnTo>
                  <a:lnTo>
                    <a:pt x="316" y="32"/>
                  </a:lnTo>
                  <a:lnTo>
                    <a:pt x="314" y="36"/>
                  </a:lnTo>
                  <a:lnTo>
                    <a:pt x="314" y="40"/>
                  </a:lnTo>
                  <a:lnTo>
                    <a:pt x="312" y="44"/>
                  </a:lnTo>
                  <a:lnTo>
                    <a:pt x="294" y="42"/>
                  </a:lnTo>
                  <a:lnTo>
                    <a:pt x="278" y="32"/>
                  </a:lnTo>
                  <a:lnTo>
                    <a:pt x="264" y="18"/>
                  </a:lnTo>
                  <a:lnTo>
                    <a:pt x="250" y="4"/>
                  </a:lnTo>
                  <a:lnTo>
                    <a:pt x="260" y="6"/>
                  </a:lnTo>
                  <a:lnTo>
                    <a:pt x="266" y="14"/>
                  </a:lnTo>
                  <a:lnTo>
                    <a:pt x="270" y="24"/>
                  </a:lnTo>
                  <a:lnTo>
                    <a:pt x="274" y="34"/>
                  </a:lnTo>
                  <a:lnTo>
                    <a:pt x="282" y="40"/>
                  </a:lnTo>
                  <a:lnTo>
                    <a:pt x="256" y="1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75000"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153369" y="4311793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b="1" dirty="0" smtClean="0">
                  <a:latin typeface="微软雅黑" pitchFamily="34" charset="-122"/>
                  <a:ea typeface="微软雅黑" pitchFamily="34" charset="-122"/>
                </a:rPr>
                <a:t>根据生理</a:t>
              </a:r>
              <a:r>
                <a:rPr lang="zh-CN" altLang="en-US" sz="2000" b="1" dirty="0">
                  <a:latin typeface="微软雅黑" pitchFamily="34" charset="-122"/>
                  <a:ea typeface="微软雅黑" pitchFamily="34" charset="-122"/>
                </a:rPr>
                <a:t>状况</a:t>
              </a:r>
              <a:endParaRPr lang="zh-CN" altLang="en-US" sz="2000" b="1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561244" y="4291013"/>
            <a:ext cx="1972300" cy="1877665"/>
            <a:chOff x="1064268" y="3573016"/>
            <a:chExt cx="1972300" cy="1877665"/>
          </a:xfr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6200000" scaled="1"/>
          </a:gradFill>
        </p:grpSpPr>
        <p:sp>
          <p:nvSpPr>
            <p:cNvPr id="25" name="Freeform 7"/>
            <p:cNvSpPr>
              <a:spLocks/>
            </p:cNvSpPr>
            <p:nvPr/>
          </p:nvSpPr>
          <p:spPr bwMode="gray">
            <a:xfrm>
              <a:off x="1064268" y="3573016"/>
              <a:ext cx="1972300" cy="1877665"/>
            </a:xfrm>
            <a:custGeom>
              <a:avLst/>
              <a:gdLst/>
              <a:ahLst/>
              <a:cxnLst>
                <a:cxn ang="0">
                  <a:pos x="264" y="20"/>
                </a:cxn>
                <a:cxn ang="0">
                  <a:pos x="286" y="52"/>
                </a:cxn>
                <a:cxn ang="0">
                  <a:pos x="242" y="68"/>
                </a:cxn>
                <a:cxn ang="0">
                  <a:pos x="202" y="72"/>
                </a:cxn>
                <a:cxn ang="0">
                  <a:pos x="194" y="102"/>
                </a:cxn>
                <a:cxn ang="0">
                  <a:pos x="140" y="114"/>
                </a:cxn>
                <a:cxn ang="0">
                  <a:pos x="116" y="136"/>
                </a:cxn>
                <a:cxn ang="0">
                  <a:pos x="84" y="164"/>
                </a:cxn>
                <a:cxn ang="0">
                  <a:pos x="76" y="182"/>
                </a:cxn>
                <a:cxn ang="0">
                  <a:pos x="60" y="224"/>
                </a:cxn>
                <a:cxn ang="0">
                  <a:pos x="42" y="272"/>
                </a:cxn>
                <a:cxn ang="0">
                  <a:pos x="24" y="296"/>
                </a:cxn>
                <a:cxn ang="0">
                  <a:pos x="12" y="330"/>
                </a:cxn>
                <a:cxn ang="0">
                  <a:pos x="16" y="352"/>
                </a:cxn>
                <a:cxn ang="0">
                  <a:pos x="6" y="396"/>
                </a:cxn>
                <a:cxn ang="0">
                  <a:pos x="30" y="420"/>
                </a:cxn>
                <a:cxn ang="0">
                  <a:pos x="22" y="448"/>
                </a:cxn>
                <a:cxn ang="0">
                  <a:pos x="38" y="472"/>
                </a:cxn>
                <a:cxn ang="0">
                  <a:pos x="64" y="500"/>
                </a:cxn>
                <a:cxn ang="0">
                  <a:pos x="76" y="546"/>
                </a:cxn>
                <a:cxn ang="0">
                  <a:pos x="126" y="572"/>
                </a:cxn>
                <a:cxn ang="0">
                  <a:pos x="130" y="602"/>
                </a:cxn>
                <a:cxn ang="0">
                  <a:pos x="170" y="614"/>
                </a:cxn>
                <a:cxn ang="0">
                  <a:pos x="188" y="636"/>
                </a:cxn>
                <a:cxn ang="0">
                  <a:pos x="212" y="644"/>
                </a:cxn>
                <a:cxn ang="0">
                  <a:pos x="238" y="662"/>
                </a:cxn>
                <a:cxn ang="0">
                  <a:pos x="280" y="668"/>
                </a:cxn>
                <a:cxn ang="0">
                  <a:pos x="300" y="676"/>
                </a:cxn>
                <a:cxn ang="0">
                  <a:pos x="330" y="688"/>
                </a:cxn>
                <a:cxn ang="0">
                  <a:pos x="350" y="694"/>
                </a:cxn>
                <a:cxn ang="0">
                  <a:pos x="392" y="718"/>
                </a:cxn>
                <a:cxn ang="0">
                  <a:pos x="398" y="686"/>
                </a:cxn>
                <a:cxn ang="0">
                  <a:pos x="428" y="688"/>
                </a:cxn>
                <a:cxn ang="0">
                  <a:pos x="504" y="660"/>
                </a:cxn>
                <a:cxn ang="0">
                  <a:pos x="534" y="656"/>
                </a:cxn>
                <a:cxn ang="0">
                  <a:pos x="550" y="644"/>
                </a:cxn>
                <a:cxn ang="0">
                  <a:pos x="570" y="612"/>
                </a:cxn>
                <a:cxn ang="0">
                  <a:pos x="612" y="586"/>
                </a:cxn>
                <a:cxn ang="0">
                  <a:pos x="630" y="554"/>
                </a:cxn>
                <a:cxn ang="0">
                  <a:pos x="656" y="520"/>
                </a:cxn>
                <a:cxn ang="0">
                  <a:pos x="682" y="492"/>
                </a:cxn>
                <a:cxn ang="0">
                  <a:pos x="692" y="466"/>
                </a:cxn>
                <a:cxn ang="0">
                  <a:pos x="696" y="410"/>
                </a:cxn>
                <a:cxn ang="0">
                  <a:pos x="734" y="352"/>
                </a:cxn>
                <a:cxn ang="0">
                  <a:pos x="718" y="316"/>
                </a:cxn>
                <a:cxn ang="0">
                  <a:pos x="710" y="292"/>
                </a:cxn>
                <a:cxn ang="0">
                  <a:pos x="698" y="258"/>
                </a:cxn>
                <a:cxn ang="0">
                  <a:pos x="678" y="212"/>
                </a:cxn>
                <a:cxn ang="0">
                  <a:pos x="654" y="182"/>
                </a:cxn>
                <a:cxn ang="0">
                  <a:pos x="632" y="154"/>
                </a:cxn>
                <a:cxn ang="0">
                  <a:pos x="612" y="104"/>
                </a:cxn>
                <a:cxn ang="0">
                  <a:pos x="592" y="108"/>
                </a:cxn>
                <a:cxn ang="0">
                  <a:pos x="548" y="100"/>
                </a:cxn>
                <a:cxn ang="0">
                  <a:pos x="508" y="22"/>
                </a:cxn>
                <a:cxn ang="0">
                  <a:pos x="456" y="48"/>
                </a:cxn>
                <a:cxn ang="0">
                  <a:pos x="430" y="46"/>
                </a:cxn>
                <a:cxn ang="0">
                  <a:pos x="370" y="10"/>
                </a:cxn>
                <a:cxn ang="0">
                  <a:pos x="348" y="10"/>
                </a:cxn>
                <a:cxn ang="0">
                  <a:pos x="326" y="28"/>
                </a:cxn>
                <a:cxn ang="0">
                  <a:pos x="294" y="42"/>
                </a:cxn>
                <a:cxn ang="0">
                  <a:pos x="256" y="12"/>
                </a:cxn>
              </a:cxnLst>
              <a:rect l="0" t="0" r="r" b="b"/>
              <a:pathLst>
                <a:path w="742" h="718">
                  <a:moveTo>
                    <a:pt x="256" y="12"/>
                  </a:moveTo>
                  <a:lnTo>
                    <a:pt x="252" y="8"/>
                  </a:lnTo>
                  <a:lnTo>
                    <a:pt x="252" y="6"/>
                  </a:lnTo>
                  <a:lnTo>
                    <a:pt x="250" y="6"/>
                  </a:lnTo>
                  <a:lnTo>
                    <a:pt x="252" y="8"/>
                  </a:lnTo>
                  <a:lnTo>
                    <a:pt x="254" y="10"/>
                  </a:lnTo>
                  <a:lnTo>
                    <a:pt x="256" y="12"/>
                  </a:lnTo>
                  <a:lnTo>
                    <a:pt x="260" y="16"/>
                  </a:lnTo>
                  <a:lnTo>
                    <a:pt x="264" y="20"/>
                  </a:lnTo>
                  <a:lnTo>
                    <a:pt x="268" y="24"/>
                  </a:lnTo>
                  <a:lnTo>
                    <a:pt x="270" y="28"/>
                  </a:lnTo>
                  <a:lnTo>
                    <a:pt x="274" y="32"/>
                  </a:lnTo>
                  <a:lnTo>
                    <a:pt x="278" y="34"/>
                  </a:lnTo>
                  <a:lnTo>
                    <a:pt x="280" y="36"/>
                  </a:lnTo>
                  <a:lnTo>
                    <a:pt x="280" y="38"/>
                  </a:lnTo>
                  <a:lnTo>
                    <a:pt x="282" y="38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78" y="56"/>
                  </a:lnTo>
                  <a:lnTo>
                    <a:pt x="268" y="58"/>
                  </a:lnTo>
                  <a:lnTo>
                    <a:pt x="256" y="58"/>
                  </a:lnTo>
                  <a:lnTo>
                    <a:pt x="246" y="56"/>
                  </a:lnTo>
                  <a:lnTo>
                    <a:pt x="238" y="54"/>
                  </a:lnTo>
                  <a:lnTo>
                    <a:pt x="242" y="58"/>
                  </a:lnTo>
                  <a:lnTo>
                    <a:pt x="246" y="62"/>
                  </a:lnTo>
                  <a:lnTo>
                    <a:pt x="244" y="64"/>
                  </a:lnTo>
                  <a:lnTo>
                    <a:pt x="242" y="68"/>
                  </a:lnTo>
                  <a:lnTo>
                    <a:pt x="238" y="70"/>
                  </a:lnTo>
                  <a:lnTo>
                    <a:pt x="232" y="72"/>
                  </a:lnTo>
                  <a:lnTo>
                    <a:pt x="228" y="72"/>
                  </a:lnTo>
                  <a:lnTo>
                    <a:pt x="222" y="70"/>
                  </a:lnTo>
                  <a:lnTo>
                    <a:pt x="216" y="68"/>
                  </a:lnTo>
                  <a:lnTo>
                    <a:pt x="212" y="64"/>
                  </a:lnTo>
                  <a:lnTo>
                    <a:pt x="206" y="64"/>
                  </a:lnTo>
                  <a:lnTo>
                    <a:pt x="204" y="68"/>
                  </a:lnTo>
                  <a:lnTo>
                    <a:pt x="202" y="72"/>
                  </a:lnTo>
                  <a:lnTo>
                    <a:pt x="200" y="76"/>
                  </a:lnTo>
                  <a:lnTo>
                    <a:pt x="196" y="78"/>
                  </a:lnTo>
                  <a:lnTo>
                    <a:pt x="190" y="80"/>
                  </a:lnTo>
                  <a:lnTo>
                    <a:pt x="196" y="82"/>
                  </a:lnTo>
                  <a:lnTo>
                    <a:pt x="198" y="86"/>
                  </a:lnTo>
                  <a:lnTo>
                    <a:pt x="200" y="90"/>
                  </a:lnTo>
                  <a:lnTo>
                    <a:pt x="200" y="94"/>
                  </a:lnTo>
                  <a:lnTo>
                    <a:pt x="198" y="98"/>
                  </a:lnTo>
                  <a:lnTo>
                    <a:pt x="194" y="102"/>
                  </a:lnTo>
                  <a:lnTo>
                    <a:pt x="186" y="102"/>
                  </a:lnTo>
                  <a:lnTo>
                    <a:pt x="172" y="100"/>
                  </a:lnTo>
                  <a:lnTo>
                    <a:pt x="162" y="100"/>
                  </a:lnTo>
                  <a:lnTo>
                    <a:pt x="164" y="102"/>
                  </a:lnTo>
                  <a:lnTo>
                    <a:pt x="166" y="106"/>
                  </a:lnTo>
                  <a:lnTo>
                    <a:pt x="168" y="110"/>
                  </a:lnTo>
                  <a:lnTo>
                    <a:pt x="154" y="110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42" y="116"/>
                  </a:lnTo>
                  <a:lnTo>
                    <a:pt x="136" y="118"/>
                  </a:lnTo>
                  <a:lnTo>
                    <a:pt x="130" y="118"/>
                  </a:lnTo>
                  <a:lnTo>
                    <a:pt x="124" y="118"/>
                  </a:lnTo>
                  <a:lnTo>
                    <a:pt x="126" y="122"/>
                  </a:lnTo>
                  <a:lnTo>
                    <a:pt x="126" y="126"/>
                  </a:lnTo>
                  <a:lnTo>
                    <a:pt x="126" y="130"/>
                  </a:lnTo>
                  <a:lnTo>
                    <a:pt x="128" y="134"/>
                  </a:lnTo>
                  <a:lnTo>
                    <a:pt x="116" y="136"/>
                  </a:lnTo>
                  <a:lnTo>
                    <a:pt x="106" y="140"/>
                  </a:lnTo>
                  <a:lnTo>
                    <a:pt x="96" y="144"/>
                  </a:lnTo>
                  <a:lnTo>
                    <a:pt x="82" y="142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2" y="152"/>
                  </a:lnTo>
                  <a:lnTo>
                    <a:pt x="92" y="156"/>
                  </a:lnTo>
                  <a:lnTo>
                    <a:pt x="88" y="160"/>
                  </a:lnTo>
                  <a:lnTo>
                    <a:pt x="84" y="164"/>
                  </a:lnTo>
                  <a:lnTo>
                    <a:pt x="78" y="166"/>
                  </a:lnTo>
                  <a:lnTo>
                    <a:pt x="74" y="168"/>
                  </a:lnTo>
                  <a:lnTo>
                    <a:pt x="68" y="170"/>
                  </a:lnTo>
                  <a:lnTo>
                    <a:pt x="62" y="172"/>
                  </a:lnTo>
                  <a:lnTo>
                    <a:pt x="58" y="172"/>
                  </a:lnTo>
                  <a:lnTo>
                    <a:pt x="64" y="174"/>
                  </a:lnTo>
                  <a:lnTo>
                    <a:pt x="68" y="176"/>
                  </a:lnTo>
                  <a:lnTo>
                    <a:pt x="72" y="180"/>
                  </a:lnTo>
                  <a:lnTo>
                    <a:pt x="76" y="182"/>
                  </a:lnTo>
                  <a:lnTo>
                    <a:pt x="78" y="184"/>
                  </a:lnTo>
                  <a:lnTo>
                    <a:pt x="78" y="190"/>
                  </a:lnTo>
                  <a:lnTo>
                    <a:pt x="78" y="194"/>
                  </a:lnTo>
                  <a:lnTo>
                    <a:pt x="76" y="202"/>
                  </a:lnTo>
                  <a:lnTo>
                    <a:pt x="70" y="204"/>
                  </a:lnTo>
                  <a:lnTo>
                    <a:pt x="62" y="204"/>
                  </a:lnTo>
                  <a:lnTo>
                    <a:pt x="54" y="204"/>
                  </a:lnTo>
                  <a:lnTo>
                    <a:pt x="60" y="214"/>
                  </a:lnTo>
                  <a:lnTo>
                    <a:pt x="60" y="224"/>
                  </a:lnTo>
                  <a:lnTo>
                    <a:pt x="56" y="236"/>
                  </a:lnTo>
                  <a:lnTo>
                    <a:pt x="56" y="248"/>
                  </a:lnTo>
                  <a:lnTo>
                    <a:pt x="46" y="248"/>
                  </a:lnTo>
                  <a:lnTo>
                    <a:pt x="34" y="248"/>
                  </a:lnTo>
                  <a:lnTo>
                    <a:pt x="38" y="250"/>
                  </a:lnTo>
                  <a:lnTo>
                    <a:pt x="42" y="254"/>
                  </a:lnTo>
                  <a:lnTo>
                    <a:pt x="44" y="260"/>
                  </a:lnTo>
                  <a:lnTo>
                    <a:pt x="44" y="268"/>
                  </a:lnTo>
                  <a:lnTo>
                    <a:pt x="42" y="272"/>
                  </a:lnTo>
                  <a:lnTo>
                    <a:pt x="38" y="276"/>
                  </a:lnTo>
                  <a:lnTo>
                    <a:pt x="34" y="278"/>
                  </a:lnTo>
                  <a:lnTo>
                    <a:pt x="28" y="280"/>
                  </a:lnTo>
                  <a:lnTo>
                    <a:pt x="24" y="280"/>
                  </a:lnTo>
                  <a:lnTo>
                    <a:pt x="18" y="282"/>
                  </a:lnTo>
                  <a:lnTo>
                    <a:pt x="24" y="284"/>
                  </a:lnTo>
                  <a:lnTo>
                    <a:pt x="26" y="288"/>
                  </a:lnTo>
                  <a:lnTo>
                    <a:pt x="26" y="292"/>
                  </a:lnTo>
                  <a:lnTo>
                    <a:pt x="24" y="296"/>
                  </a:lnTo>
                  <a:lnTo>
                    <a:pt x="18" y="300"/>
                  </a:lnTo>
                  <a:lnTo>
                    <a:pt x="28" y="302"/>
                  </a:lnTo>
                  <a:lnTo>
                    <a:pt x="38" y="306"/>
                  </a:lnTo>
                  <a:lnTo>
                    <a:pt x="38" y="312"/>
                  </a:lnTo>
                  <a:lnTo>
                    <a:pt x="34" y="316"/>
                  </a:lnTo>
                  <a:lnTo>
                    <a:pt x="28" y="320"/>
                  </a:lnTo>
                  <a:lnTo>
                    <a:pt x="24" y="322"/>
                  </a:lnTo>
                  <a:lnTo>
                    <a:pt x="18" y="326"/>
                  </a:lnTo>
                  <a:lnTo>
                    <a:pt x="12" y="330"/>
                  </a:lnTo>
                  <a:lnTo>
                    <a:pt x="8" y="334"/>
                  </a:lnTo>
                  <a:lnTo>
                    <a:pt x="12" y="336"/>
                  </a:lnTo>
                  <a:lnTo>
                    <a:pt x="18" y="338"/>
                  </a:lnTo>
                  <a:lnTo>
                    <a:pt x="22" y="338"/>
                  </a:lnTo>
                  <a:lnTo>
                    <a:pt x="20" y="342"/>
                  </a:lnTo>
                  <a:lnTo>
                    <a:pt x="18" y="344"/>
                  </a:lnTo>
                  <a:lnTo>
                    <a:pt x="14" y="348"/>
                  </a:lnTo>
                  <a:lnTo>
                    <a:pt x="12" y="350"/>
                  </a:lnTo>
                  <a:lnTo>
                    <a:pt x="16" y="352"/>
                  </a:lnTo>
                  <a:lnTo>
                    <a:pt x="22" y="354"/>
                  </a:lnTo>
                  <a:lnTo>
                    <a:pt x="26" y="356"/>
                  </a:lnTo>
                  <a:lnTo>
                    <a:pt x="24" y="358"/>
                  </a:lnTo>
                  <a:lnTo>
                    <a:pt x="22" y="362"/>
                  </a:lnTo>
                  <a:lnTo>
                    <a:pt x="32" y="364"/>
                  </a:lnTo>
                  <a:lnTo>
                    <a:pt x="44" y="368"/>
                  </a:lnTo>
                  <a:lnTo>
                    <a:pt x="22" y="382"/>
                  </a:lnTo>
                  <a:lnTo>
                    <a:pt x="0" y="394"/>
                  </a:lnTo>
                  <a:lnTo>
                    <a:pt x="6" y="396"/>
                  </a:lnTo>
                  <a:lnTo>
                    <a:pt x="14" y="398"/>
                  </a:lnTo>
                  <a:lnTo>
                    <a:pt x="20" y="402"/>
                  </a:lnTo>
                  <a:lnTo>
                    <a:pt x="24" y="406"/>
                  </a:lnTo>
                  <a:lnTo>
                    <a:pt x="22" y="408"/>
                  </a:lnTo>
                  <a:lnTo>
                    <a:pt x="20" y="410"/>
                  </a:lnTo>
                  <a:lnTo>
                    <a:pt x="16" y="412"/>
                  </a:lnTo>
                  <a:lnTo>
                    <a:pt x="22" y="414"/>
                  </a:lnTo>
                  <a:lnTo>
                    <a:pt x="28" y="416"/>
                  </a:lnTo>
                  <a:lnTo>
                    <a:pt x="30" y="420"/>
                  </a:lnTo>
                  <a:lnTo>
                    <a:pt x="32" y="424"/>
                  </a:lnTo>
                  <a:lnTo>
                    <a:pt x="32" y="428"/>
                  </a:lnTo>
                  <a:lnTo>
                    <a:pt x="28" y="434"/>
                  </a:lnTo>
                  <a:lnTo>
                    <a:pt x="32" y="434"/>
                  </a:lnTo>
                  <a:lnTo>
                    <a:pt x="34" y="434"/>
                  </a:lnTo>
                  <a:lnTo>
                    <a:pt x="34" y="440"/>
                  </a:lnTo>
                  <a:lnTo>
                    <a:pt x="30" y="442"/>
                  </a:lnTo>
                  <a:lnTo>
                    <a:pt x="26" y="446"/>
                  </a:lnTo>
                  <a:lnTo>
                    <a:pt x="22" y="448"/>
                  </a:lnTo>
                  <a:lnTo>
                    <a:pt x="20" y="452"/>
                  </a:lnTo>
                  <a:lnTo>
                    <a:pt x="16" y="456"/>
                  </a:lnTo>
                  <a:lnTo>
                    <a:pt x="22" y="454"/>
                  </a:lnTo>
                  <a:lnTo>
                    <a:pt x="28" y="456"/>
                  </a:lnTo>
                  <a:lnTo>
                    <a:pt x="34" y="458"/>
                  </a:lnTo>
                  <a:lnTo>
                    <a:pt x="40" y="460"/>
                  </a:lnTo>
                  <a:lnTo>
                    <a:pt x="44" y="464"/>
                  </a:lnTo>
                  <a:lnTo>
                    <a:pt x="40" y="468"/>
                  </a:lnTo>
                  <a:lnTo>
                    <a:pt x="38" y="472"/>
                  </a:lnTo>
                  <a:lnTo>
                    <a:pt x="34" y="476"/>
                  </a:lnTo>
                  <a:lnTo>
                    <a:pt x="40" y="478"/>
                  </a:lnTo>
                  <a:lnTo>
                    <a:pt x="44" y="482"/>
                  </a:lnTo>
                  <a:lnTo>
                    <a:pt x="48" y="486"/>
                  </a:lnTo>
                  <a:lnTo>
                    <a:pt x="48" y="490"/>
                  </a:lnTo>
                  <a:lnTo>
                    <a:pt x="48" y="496"/>
                  </a:lnTo>
                  <a:lnTo>
                    <a:pt x="54" y="496"/>
                  </a:lnTo>
                  <a:lnTo>
                    <a:pt x="60" y="498"/>
                  </a:lnTo>
                  <a:lnTo>
                    <a:pt x="64" y="500"/>
                  </a:lnTo>
                  <a:lnTo>
                    <a:pt x="66" y="504"/>
                  </a:lnTo>
                  <a:lnTo>
                    <a:pt x="66" y="508"/>
                  </a:lnTo>
                  <a:lnTo>
                    <a:pt x="66" y="514"/>
                  </a:lnTo>
                  <a:lnTo>
                    <a:pt x="62" y="520"/>
                  </a:lnTo>
                  <a:lnTo>
                    <a:pt x="68" y="524"/>
                  </a:lnTo>
                  <a:lnTo>
                    <a:pt x="72" y="528"/>
                  </a:lnTo>
                  <a:lnTo>
                    <a:pt x="74" y="534"/>
                  </a:lnTo>
                  <a:lnTo>
                    <a:pt x="76" y="540"/>
                  </a:lnTo>
                  <a:lnTo>
                    <a:pt x="76" y="546"/>
                  </a:lnTo>
                  <a:lnTo>
                    <a:pt x="96" y="546"/>
                  </a:lnTo>
                  <a:lnTo>
                    <a:pt x="118" y="544"/>
                  </a:lnTo>
                  <a:lnTo>
                    <a:pt x="114" y="552"/>
                  </a:lnTo>
                  <a:lnTo>
                    <a:pt x="112" y="558"/>
                  </a:lnTo>
                  <a:lnTo>
                    <a:pt x="110" y="566"/>
                  </a:lnTo>
                  <a:lnTo>
                    <a:pt x="108" y="572"/>
                  </a:lnTo>
                  <a:lnTo>
                    <a:pt x="114" y="572"/>
                  </a:lnTo>
                  <a:lnTo>
                    <a:pt x="120" y="572"/>
                  </a:lnTo>
                  <a:lnTo>
                    <a:pt x="126" y="572"/>
                  </a:lnTo>
                  <a:lnTo>
                    <a:pt x="122" y="578"/>
                  </a:lnTo>
                  <a:lnTo>
                    <a:pt x="118" y="584"/>
                  </a:lnTo>
                  <a:lnTo>
                    <a:pt x="116" y="592"/>
                  </a:lnTo>
                  <a:lnTo>
                    <a:pt x="122" y="592"/>
                  </a:lnTo>
                  <a:lnTo>
                    <a:pt x="128" y="592"/>
                  </a:lnTo>
                  <a:lnTo>
                    <a:pt x="136" y="592"/>
                  </a:lnTo>
                  <a:lnTo>
                    <a:pt x="134" y="594"/>
                  </a:lnTo>
                  <a:lnTo>
                    <a:pt x="132" y="598"/>
                  </a:lnTo>
                  <a:lnTo>
                    <a:pt x="130" y="602"/>
                  </a:lnTo>
                  <a:lnTo>
                    <a:pt x="128" y="604"/>
                  </a:lnTo>
                  <a:lnTo>
                    <a:pt x="144" y="606"/>
                  </a:lnTo>
                  <a:lnTo>
                    <a:pt x="156" y="610"/>
                  </a:lnTo>
                  <a:lnTo>
                    <a:pt x="164" y="622"/>
                  </a:lnTo>
                  <a:lnTo>
                    <a:pt x="162" y="620"/>
                  </a:lnTo>
                  <a:lnTo>
                    <a:pt x="160" y="618"/>
                  </a:lnTo>
                  <a:lnTo>
                    <a:pt x="164" y="614"/>
                  </a:lnTo>
                  <a:lnTo>
                    <a:pt x="168" y="614"/>
                  </a:lnTo>
                  <a:lnTo>
                    <a:pt x="170" y="614"/>
                  </a:lnTo>
                  <a:lnTo>
                    <a:pt x="172" y="614"/>
                  </a:lnTo>
                  <a:lnTo>
                    <a:pt x="174" y="618"/>
                  </a:lnTo>
                  <a:lnTo>
                    <a:pt x="174" y="620"/>
                  </a:lnTo>
                  <a:lnTo>
                    <a:pt x="176" y="624"/>
                  </a:lnTo>
                  <a:lnTo>
                    <a:pt x="178" y="628"/>
                  </a:lnTo>
                  <a:lnTo>
                    <a:pt x="178" y="630"/>
                  </a:lnTo>
                  <a:lnTo>
                    <a:pt x="180" y="632"/>
                  </a:lnTo>
                  <a:lnTo>
                    <a:pt x="184" y="634"/>
                  </a:lnTo>
                  <a:lnTo>
                    <a:pt x="188" y="636"/>
                  </a:lnTo>
                  <a:lnTo>
                    <a:pt x="190" y="636"/>
                  </a:lnTo>
                  <a:lnTo>
                    <a:pt x="194" y="638"/>
                  </a:lnTo>
                  <a:lnTo>
                    <a:pt x="198" y="638"/>
                  </a:lnTo>
                  <a:lnTo>
                    <a:pt x="200" y="640"/>
                  </a:lnTo>
                  <a:lnTo>
                    <a:pt x="202" y="644"/>
                  </a:lnTo>
                  <a:lnTo>
                    <a:pt x="204" y="648"/>
                  </a:lnTo>
                  <a:lnTo>
                    <a:pt x="206" y="646"/>
                  </a:lnTo>
                  <a:lnTo>
                    <a:pt x="210" y="646"/>
                  </a:lnTo>
                  <a:lnTo>
                    <a:pt x="212" y="644"/>
                  </a:lnTo>
                  <a:lnTo>
                    <a:pt x="216" y="648"/>
                  </a:lnTo>
                  <a:lnTo>
                    <a:pt x="220" y="654"/>
                  </a:lnTo>
                  <a:lnTo>
                    <a:pt x="222" y="658"/>
                  </a:lnTo>
                  <a:lnTo>
                    <a:pt x="224" y="654"/>
                  </a:lnTo>
                  <a:lnTo>
                    <a:pt x="228" y="650"/>
                  </a:lnTo>
                  <a:lnTo>
                    <a:pt x="232" y="652"/>
                  </a:lnTo>
                  <a:lnTo>
                    <a:pt x="234" y="654"/>
                  </a:lnTo>
                  <a:lnTo>
                    <a:pt x="238" y="656"/>
                  </a:lnTo>
                  <a:lnTo>
                    <a:pt x="238" y="662"/>
                  </a:lnTo>
                  <a:lnTo>
                    <a:pt x="240" y="666"/>
                  </a:lnTo>
                  <a:lnTo>
                    <a:pt x="252" y="662"/>
                  </a:lnTo>
                  <a:lnTo>
                    <a:pt x="262" y="666"/>
                  </a:lnTo>
                  <a:lnTo>
                    <a:pt x="270" y="674"/>
                  </a:lnTo>
                  <a:lnTo>
                    <a:pt x="276" y="686"/>
                  </a:lnTo>
                  <a:lnTo>
                    <a:pt x="274" y="678"/>
                  </a:lnTo>
                  <a:lnTo>
                    <a:pt x="276" y="674"/>
                  </a:lnTo>
                  <a:lnTo>
                    <a:pt x="278" y="670"/>
                  </a:lnTo>
                  <a:lnTo>
                    <a:pt x="280" y="668"/>
                  </a:lnTo>
                  <a:lnTo>
                    <a:pt x="284" y="666"/>
                  </a:lnTo>
                  <a:lnTo>
                    <a:pt x="288" y="668"/>
                  </a:lnTo>
                  <a:lnTo>
                    <a:pt x="292" y="672"/>
                  </a:lnTo>
                  <a:lnTo>
                    <a:pt x="296" y="678"/>
                  </a:lnTo>
                  <a:lnTo>
                    <a:pt x="294" y="674"/>
                  </a:lnTo>
                  <a:lnTo>
                    <a:pt x="294" y="674"/>
                  </a:lnTo>
                  <a:lnTo>
                    <a:pt x="296" y="674"/>
                  </a:lnTo>
                  <a:lnTo>
                    <a:pt x="298" y="674"/>
                  </a:lnTo>
                  <a:lnTo>
                    <a:pt x="300" y="676"/>
                  </a:lnTo>
                  <a:lnTo>
                    <a:pt x="302" y="680"/>
                  </a:lnTo>
                  <a:lnTo>
                    <a:pt x="304" y="682"/>
                  </a:lnTo>
                  <a:lnTo>
                    <a:pt x="304" y="686"/>
                  </a:lnTo>
                  <a:lnTo>
                    <a:pt x="310" y="682"/>
                  </a:lnTo>
                  <a:lnTo>
                    <a:pt x="318" y="680"/>
                  </a:lnTo>
                  <a:lnTo>
                    <a:pt x="324" y="678"/>
                  </a:lnTo>
                  <a:lnTo>
                    <a:pt x="326" y="682"/>
                  </a:lnTo>
                  <a:lnTo>
                    <a:pt x="328" y="684"/>
                  </a:lnTo>
                  <a:lnTo>
                    <a:pt x="330" y="688"/>
                  </a:lnTo>
                  <a:lnTo>
                    <a:pt x="330" y="692"/>
                  </a:lnTo>
                  <a:lnTo>
                    <a:pt x="332" y="686"/>
                  </a:lnTo>
                  <a:lnTo>
                    <a:pt x="332" y="684"/>
                  </a:lnTo>
                  <a:lnTo>
                    <a:pt x="334" y="682"/>
                  </a:lnTo>
                  <a:lnTo>
                    <a:pt x="338" y="684"/>
                  </a:lnTo>
                  <a:lnTo>
                    <a:pt x="340" y="684"/>
                  </a:lnTo>
                  <a:lnTo>
                    <a:pt x="344" y="688"/>
                  </a:lnTo>
                  <a:lnTo>
                    <a:pt x="346" y="690"/>
                  </a:lnTo>
                  <a:lnTo>
                    <a:pt x="350" y="694"/>
                  </a:lnTo>
                  <a:lnTo>
                    <a:pt x="352" y="698"/>
                  </a:lnTo>
                  <a:lnTo>
                    <a:pt x="356" y="702"/>
                  </a:lnTo>
                  <a:lnTo>
                    <a:pt x="358" y="706"/>
                  </a:lnTo>
                  <a:lnTo>
                    <a:pt x="360" y="708"/>
                  </a:lnTo>
                  <a:lnTo>
                    <a:pt x="364" y="700"/>
                  </a:lnTo>
                  <a:lnTo>
                    <a:pt x="370" y="700"/>
                  </a:lnTo>
                  <a:lnTo>
                    <a:pt x="378" y="704"/>
                  </a:lnTo>
                  <a:lnTo>
                    <a:pt x="386" y="712"/>
                  </a:lnTo>
                  <a:lnTo>
                    <a:pt x="392" y="718"/>
                  </a:lnTo>
                  <a:lnTo>
                    <a:pt x="386" y="714"/>
                  </a:lnTo>
                  <a:lnTo>
                    <a:pt x="384" y="710"/>
                  </a:lnTo>
                  <a:lnTo>
                    <a:pt x="382" y="706"/>
                  </a:lnTo>
                  <a:lnTo>
                    <a:pt x="382" y="702"/>
                  </a:lnTo>
                  <a:lnTo>
                    <a:pt x="384" y="696"/>
                  </a:lnTo>
                  <a:lnTo>
                    <a:pt x="386" y="692"/>
                  </a:lnTo>
                  <a:lnTo>
                    <a:pt x="390" y="690"/>
                  </a:lnTo>
                  <a:lnTo>
                    <a:pt x="394" y="686"/>
                  </a:lnTo>
                  <a:lnTo>
                    <a:pt x="398" y="686"/>
                  </a:lnTo>
                  <a:lnTo>
                    <a:pt x="404" y="688"/>
                  </a:lnTo>
                  <a:lnTo>
                    <a:pt x="408" y="690"/>
                  </a:lnTo>
                  <a:lnTo>
                    <a:pt x="412" y="696"/>
                  </a:lnTo>
                  <a:lnTo>
                    <a:pt x="414" y="692"/>
                  </a:lnTo>
                  <a:lnTo>
                    <a:pt x="414" y="690"/>
                  </a:lnTo>
                  <a:lnTo>
                    <a:pt x="418" y="688"/>
                  </a:lnTo>
                  <a:lnTo>
                    <a:pt x="420" y="686"/>
                  </a:lnTo>
                  <a:lnTo>
                    <a:pt x="424" y="686"/>
                  </a:lnTo>
                  <a:lnTo>
                    <a:pt x="428" y="688"/>
                  </a:lnTo>
                  <a:lnTo>
                    <a:pt x="432" y="690"/>
                  </a:lnTo>
                  <a:lnTo>
                    <a:pt x="434" y="694"/>
                  </a:lnTo>
                  <a:lnTo>
                    <a:pt x="438" y="682"/>
                  </a:lnTo>
                  <a:lnTo>
                    <a:pt x="450" y="676"/>
                  </a:lnTo>
                  <a:lnTo>
                    <a:pt x="462" y="674"/>
                  </a:lnTo>
                  <a:lnTo>
                    <a:pt x="472" y="680"/>
                  </a:lnTo>
                  <a:lnTo>
                    <a:pt x="482" y="672"/>
                  </a:lnTo>
                  <a:lnTo>
                    <a:pt x="494" y="666"/>
                  </a:lnTo>
                  <a:lnTo>
                    <a:pt x="504" y="660"/>
                  </a:lnTo>
                  <a:lnTo>
                    <a:pt x="506" y="658"/>
                  </a:lnTo>
                  <a:lnTo>
                    <a:pt x="508" y="656"/>
                  </a:lnTo>
                  <a:lnTo>
                    <a:pt x="508" y="654"/>
                  </a:lnTo>
                  <a:lnTo>
                    <a:pt x="510" y="654"/>
                  </a:lnTo>
                  <a:lnTo>
                    <a:pt x="514" y="652"/>
                  </a:lnTo>
                  <a:lnTo>
                    <a:pt x="520" y="652"/>
                  </a:lnTo>
                  <a:lnTo>
                    <a:pt x="524" y="652"/>
                  </a:lnTo>
                  <a:lnTo>
                    <a:pt x="528" y="654"/>
                  </a:lnTo>
                  <a:lnTo>
                    <a:pt x="534" y="656"/>
                  </a:lnTo>
                  <a:lnTo>
                    <a:pt x="540" y="658"/>
                  </a:lnTo>
                  <a:lnTo>
                    <a:pt x="538" y="654"/>
                  </a:lnTo>
                  <a:lnTo>
                    <a:pt x="538" y="652"/>
                  </a:lnTo>
                  <a:lnTo>
                    <a:pt x="538" y="648"/>
                  </a:lnTo>
                  <a:lnTo>
                    <a:pt x="550" y="648"/>
                  </a:lnTo>
                  <a:lnTo>
                    <a:pt x="562" y="650"/>
                  </a:lnTo>
                  <a:lnTo>
                    <a:pt x="558" y="648"/>
                  </a:lnTo>
                  <a:lnTo>
                    <a:pt x="552" y="646"/>
                  </a:lnTo>
                  <a:lnTo>
                    <a:pt x="550" y="644"/>
                  </a:lnTo>
                  <a:lnTo>
                    <a:pt x="546" y="640"/>
                  </a:lnTo>
                  <a:lnTo>
                    <a:pt x="544" y="634"/>
                  </a:lnTo>
                  <a:lnTo>
                    <a:pt x="544" y="628"/>
                  </a:lnTo>
                  <a:lnTo>
                    <a:pt x="546" y="622"/>
                  </a:lnTo>
                  <a:lnTo>
                    <a:pt x="548" y="616"/>
                  </a:lnTo>
                  <a:lnTo>
                    <a:pt x="552" y="614"/>
                  </a:lnTo>
                  <a:lnTo>
                    <a:pt x="558" y="612"/>
                  </a:lnTo>
                  <a:lnTo>
                    <a:pt x="564" y="612"/>
                  </a:lnTo>
                  <a:lnTo>
                    <a:pt x="570" y="612"/>
                  </a:lnTo>
                  <a:lnTo>
                    <a:pt x="576" y="612"/>
                  </a:lnTo>
                  <a:lnTo>
                    <a:pt x="572" y="608"/>
                  </a:lnTo>
                  <a:lnTo>
                    <a:pt x="572" y="606"/>
                  </a:lnTo>
                  <a:lnTo>
                    <a:pt x="570" y="602"/>
                  </a:lnTo>
                  <a:lnTo>
                    <a:pt x="570" y="598"/>
                  </a:lnTo>
                  <a:lnTo>
                    <a:pt x="584" y="600"/>
                  </a:lnTo>
                  <a:lnTo>
                    <a:pt x="592" y="598"/>
                  </a:lnTo>
                  <a:lnTo>
                    <a:pt x="600" y="594"/>
                  </a:lnTo>
                  <a:lnTo>
                    <a:pt x="612" y="586"/>
                  </a:lnTo>
                  <a:lnTo>
                    <a:pt x="614" y="582"/>
                  </a:lnTo>
                  <a:lnTo>
                    <a:pt x="620" y="580"/>
                  </a:lnTo>
                  <a:lnTo>
                    <a:pt x="624" y="580"/>
                  </a:lnTo>
                  <a:lnTo>
                    <a:pt x="626" y="576"/>
                  </a:lnTo>
                  <a:lnTo>
                    <a:pt x="628" y="572"/>
                  </a:lnTo>
                  <a:lnTo>
                    <a:pt x="628" y="568"/>
                  </a:lnTo>
                  <a:lnTo>
                    <a:pt x="628" y="562"/>
                  </a:lnTo>
                  <a:lnTo>
                    <a:pt x="628" y="558"/>
                  </a:lnTo>
                  <a:lnTo>
                    <a:pt x="630" y="554"/>
                  </a:lnTo>
                  <a:lnTo>
                    <a:pt x="626" y="552"/>
                  </a:lnTo>
                  <a:lnTo>
                    <a:pt x="622" y="548"/>
                  </a:lnTo>
                  <a:lnTo>
                    <a:pt x="620" y="548"/>
                  </a:lnTo>
                  <a:lnTo>
                    <a:pt x="630" y="536"/>
                  </a:lnTo>
                  <a:lnTo>
                    <a:pt x="642" y="532"/>
                  </a:lnTo>
                  <a:lnTo>
                    <a:pt x="656" y="534"/>
                  </a:lnTo>
                  <a:lnTo>
                    <a:pt x="656" y="530"/>
                  </a:lnTo>
                  <a:lnTo>
                    <a:pt x="656" y="524"/>
                  </a:lnTo>
                  <a:lnTo>
                    <a:pt x="656" y="520"/>
                  </a:lnTo>
                  <a:lnTo>
                    <a:pt x="658" y="516"/>
                  </a:lnTo>
                  <a:lnTo>
                    <a:pt x="658" y="512"/>
                  </a:lnTo>
                  <a:lnTo>
                    <a:pt x="662" y="510"/>
                  </a:lnTo>
                  <a:lnTo>
                    <a:pt x="666" y="508"/>
                  </a:lnTo>
                  <a:lnTo>
                    <a:pt x="672" y="508"/>
                  </a:lnTo>
                  <a:lnTo>
                    <a:pt x="674" y="502"/>
                  </a:lnTo>
                  <a:lnTo>
                    <a:pt x="676" y="498"/>
                  </a:lnTo>
                  <a:lnTo>
                    <a:pt x="678" y="494"/>
                  </a:lnTo>
                  <a:lnTo>
                    <a:pt x="682" y="492"/>
                  </a:lnTo>
                  <a:lnTo>
                    <a:pt x="684" y="490"/>
                  </a:lnTo>
                  <a:lnTo>
                    <a:pt x="688" y="490"/>
                  </a:lnTo>
                  <a:lnTo>
                    <a:pt x="692" y="488"/>
                  </a:lnTo>
                  <a:lnTo>
                    <a:pt x="696" y="484"/>
                  </a:lnTo>
                  <a:lnTo>
                    <a:pt x="698" y="482"/>
                  </a:lnTo>
                  <a:lnTo>
                    <a:pt x="694" y="478"/>
                  </a:lnTo>
                  <a:lnTo>
                    <a:pt x="690" y="476"/>
                  </a:lnTo>
                  <a:lnTo>
                    <a:pt x="688" y="472"/>
                  </a:lnTo>
                  <a:lnTo>
                    <a:pt x="692" y="466"/>
                  </a:lnTo>
                  <a:lnTo>
                    <a:pt x="700" y="462"/>
                  </a:lnTo>
                  <a:lnTo>
                    <a:pt x="708" y="458"/>
                  </a:lnTo>
                  <a:lnTo>
                    <a:pt x="714" y="452"/>
                  </a:lnTo>
                  <a:lnTo>
                    <a:pt x="704" y="446"/>
                  </a:lnTo>
                  <a:lnTo>
                    <a:pt x="700" y="436"/>
                  </a:lnTo>
                  <a:lnTo>
                    <a:pt x="700" y="424"/>
                  </a:lnTo>
                  <a:lnTo>
                    <a:pt x="708" y="414"/>
                  </a:lnTo>
                  <a:lnTo>
                    <a:pt x="702" y="412"/>
                  </a:lnTo>
                  <a:lnTo>
                    <a:pt x="696" y="410"/>
                  </a:lnTo>
                  <a:lnTo>
                    <a:pt x="692" y="408"/>
                  </a:lnTo>
                  <a:lnTo>
                    <a:pt x="706" y="402"/>
                  </a:lnTo>
                  <a:lnTo>
                    <a:pt x="712" y="398"/>
                  </a:lnTo>
                  <a:lnTo>
                    <a:pt x="714" y="392"/>
                  </a:lnTo>
                  <a:lnTo>
                    <a:pt x="716" y="382"/>
                  </a:lnTo>
                  <a:lnTo>
                    <a:pt x="718" y="370"/>
                  </a:lnTo>
                  <a:lnTo>
                    <a:pt x="724" y="362"/>
                  </a:lnTo>
                  <a:lnTo>
                    <a:pt x="728" y="356"/>
                  </a:lnTo>
                  <a:lnTo>
                    <a:pt x="734" y="352"/>
                  </a:lnTo>
                  <a:lnTo>
                    <a:pt x="736" y="348"/>
                  </a:lnTo>
                  <a:lnTo>
                    <a:pt x="736" y="342"/>
                  </a:lnTo>
                  <a:lnTo>
                    <a:pt x="732" y="332"/>
                  </a:lnTo>
                  <a:lnTo>
                    <a:pt x="736" y="330"/>
                  </a:lnTo>
                  <a:lnTo>
                    <a:pt x="742" y="328"/>
                  </a:lnTo>
                  <a:lnTo>
                    <a:pt x="736" y="326"/>
                  </a:lnTo>
                  <a:lnTo>
                    <a:pt x="730" y="322"/>
                  </a:lnTo>
                  <a:lnTo>
                    <a:pt x="722" y="320"/>
                  </a:lnTo>
                  <a:lnTo>
                    <a:pt x="718" y="316"/>
                  </a:lnTo>
                  <a:lnTo>
                    <a:pt x="714" y="312"/>
                  </a:lnTo>
                  <a:lnTo>
                    <a:pt x="710" y="306"/>
                  </a:lnTo>
                  <a:lnTo>
                    <a:pt x="716" y="306"/>
                  </a:lnTo>
                  <a:lnTo>
                    <a:pt x="720" y="302"/>
                  </a:lnTo>
                  <a:lnTo>
                    <a:pt x="726" y="302"/>
                  </a:lnTo>
                  <a:lnTo>
                    <a:pt x="722" y="298"/>
                  </a:lnTo>
                  <a:lnTo>
                    <a:pt x="718" y="296"/>
                  </a:lnTo>
                  <a:lnTo>
                    <a:pt x="714" y="294"/>
                  </a:lnTo>
                  <a:lnTo>
                    <a:pt x="710" y="292"/>
                  </a:lnTo>
                  <a:lnTo>
                    <a:pt x="706" y="290"/>
                  </a:lnTo>
                  <a:lnTo>
                    <a:pt x="702" y="286"/>
                  </a:lnTo>
                  <a:lnTo>
                    <a:pt x="706" y="284"/>
                  </a:lnTo>
                  <a:lnTo>
                    <a:pt x="708" y="282"/>
                  </a:lnTo>
                  <a:lnTo>
                    <a:pt x="708" y="276"/>
                  </a:lnTo>
                  <a:lnTo>
                    <a:pt x="704" y="272"/>
                  </a:lnTo>
                  <a:lnTo>
                    <a:pt x="700" y="268"/>
                  </a:lnTo>
                  <a:lnTo>
                    <a:pt x="694" y="268"/>
                  </a:lnTo>
                  <a:lnTo>
                    <a:pt x="698" y="258"/>
                  </a:lnTo>
                  <a:lnTo>
                    <a:pt x="704" y="248"/>
                  </a:lnTo>
                  <a:lnTo>
                    <a:pt x="710" y="238"/>
                  </a:lnTo>
                  <a:lnTo>
                    <a:pt x="700" y="250"/>
                  </a:lnTo>
                  <a:lnTo>
                    <a:pt x="694" y="252"/>
                  </a:lnTo>
                  <a:lnTo>
                    <a:pt x="690" y="250"/>
                  </a:lnTo>
                  <a:lnTo>
                    <a:pt x="682" y="244"/>
                  </a:lnTo>
                  <a:lnTo>
                    <a:pt x="672" y="234"/>
                  </a:lnTo>
                  <a:lnTo>
                    <a:pt x="680" y="222"/>
                  </a:lnTo>
                  <a:lnTo>
                    <a:pt x="678" y="212"/>
                  </a:lnTo>
                  <a:lnTo>
                    <a:pt x="672" y="206"/>
                  </a:lnTo>
                  <a:lnTo>
                    <a:pt x="662" y="202"/>
                  </a:lnTo>
                  <a:lnTo>
                    <a:pt x="650" y="202"/>
                  </a:lnTo>
                  <a:lnTo>
                    <a:pt x="654" y="198"/>
                  </a:lnTo>
                  <a:lnTo>
                    <a:pt x="658" y="196"/>
                  </a:lnTo>
                  <a:lnTo>
                    <a:pt x="662" y="192"/>
                  </a:lnTo>
                  <a:lnTo>
                    <a:pt x="664" y="188"/>
                  </a:lnTo>
                  <a:lnTo>
                    <a:pt x="660" y="184"/>
                  </a:lnTo>
                  <a:lnTo>
                    <a:pt x="654" y="182"/>
                  </a:lnTo>
                  <a:lnTo>
                    <a:pt x="650" y="180"/>
                  </a:lnTo>
                  <a:lnTo>
                    <a:pt x="648" y="184"/>
                  </a:lnTo>
                  <a:lnTo>
                    <a:pt x="646" y="190"/>
                  </a:lnTo>
                  <a:lnTo>
                    <a:pt x="644" y="192"/>
                  </a:lnTo>
                  <a:lnTo>
                    <a:pt x="640" y="196"/>
                  </a:lnTo>
                  <a:lnTo>
                    <a:pt x="640" y="184"/>
                  </a:lnTo>
                  <a:lnTo>
                    <a:pt x="640" y="172"/>
                  </a:lnTo>
                  <a:lnTo>
                    <a:pt x="638" y="162"/>
                  </a:lnTo>
                  <a:lnTo>
                    <a:pt x="632" y="154"/>
                  </a:lnTo>
                  <a:lnTo>
                    <a:pt x="622" y="152"/>
                  </a:lnTo>
                  <a:lnTo>
                    <a:pt x="622" y="146"/>
                  </a:lnTo>
                  <a:lnTo>
                    <a:pt x="622" y="140"/>
                  </a:lnTo>
                  <a:lnTo>
                    <a:pt x="622" y="134"/>
                  </a:lnTo>
                  <a:lnTo>
                    <a:pt x="622" y="128"/>
                  </a:lnTo>
                  <a:lnTo>
                    <a:pt x="618" y="110"/>
                  </a:lnTo>
                  <a:lnTo>
                    <a:pt x="614" y="94"/>
                  </a:lnTo>
                  <a:lnTo>
                    <a:pt x="612" y="98"/>
                  </a:lnTo>
                  <a:lnTo>
                    <a:pt x="612" y="104"/>
                  </a:lnTo>
                  <a:lnTo>
                    <a:pt x="610" y="108"/>
                  </a:lnTo>
                  <a:lnTo>
                    <a:pt x="608" y="114"/>
                  </a:lnTo>
                  <a:lnTo>
                    <a:pt x="606" y="118"/>
                  </a:lnTo>
                  <a:lnTo>
                    <a:pt x="602" y="120"/>
                  </a:lnTo>
                  <a:lnTo>
                    <a:pt x="598" y="122"/>
                  </a:lnTo>
                  <a:lnTo>
                    <a:pt x="592" y="122"/>
                  </a:lnTo>
                  <a:lnTo>
                    <a:pt x="592" y="118"/>
                  </a:lnTo>
                  <a:lnTo>
                    <a:pt x="592" y="114"/>
                  </a:lnTo>
                  <a:lnTo>
                    <a:pt x="592" y="108"/>
                  </a:lnTo>
                  <a:lnTo>
                    <a:pt x="590" y="112"/>
                  </a:lnTo>
                  <a:lnTo>
                    <a:pt x="586" y="114"/>
                  </a:lnTo>
                  <a:lnTo>
                    <a:pt x="582" y="116"/>
                  </a:lnTo>
                  <a:lnTo>
                    <a:pt x="574" y="100"/>
                  </a:lnTo>
                  <a:lnTo>
                    <a:pt x="568" y="80"/>
                  </a:lnTo>
                  <a:lnTo>
                    <a:pt x="564" y="90"/>
                  </a:lnTo>
                  <a:lnTo>
                    <a:pt x="558" y="96"/>
                  </a:lnTo>
                  <a:lnTo>
                    <a:pt x="552" y="104"/>
                  </a:lnTo>
                  <a:lnTo>
                    <a:pt x="548" y="100"/>
                  </a:lnTo>
                  <a:lnTo>
                    <a:pt x="544" y="94"/>
                  </a:lnTo>
                  <a:lnTo>
                    <a:pt x="542" y="90"/>
                  </a:lnTo>
                  <a:lnTo>
                    <a:pt x="540" y="82"/>
                  </a:lnTo>
                  <a:lnTo>
                    <a:pt x="540" y="76"/>
                  </a:lnTo>
                  <a:lnTo>
                    <a:pt x="536" y="80"/>
                  </a:lnTo>
                  <a:lnTo>
                    <a:pt x="534" y="82"/>
                  </a:lnTo>
                  <a:lnTo>
                    <a:pt x="530" y="84"/>
                  </a:lnTo>
                  <a:lnTo>
                    <a:pt x="520" y="52"/>
                  </a:lnTo>
                  <a:lnTo>
                    <a:pt x="508" y="22"/>
                  </a:lnTo>
                  <a:lnTo>
                    <a:pt x="504" y="30"/>
                  </a:lnTo>
                  <a:lnTo>
                    <a:pt x="498" y="40"/>
                  </a:lnTo>
                  <a:lnTo>
                    <a:pt x="490" y="48"/>
                  </a:lnTo>
                  <a:lnTo>
                    <a:pt x="482" y="52"/>
                  </a:lnTo>
                  <a:lnTo>
                    <a:pt x="472" y="50"/>
                  </a:lnTo>
                  <a:lnTo>
                    <a:pt x="468" y="52"/>
                  </a:lnTo>
                  <a:lnTo>
                    <a:pt x="464" y="54"/>
                  </a:lnTo>
                  <a:lnTo>
                    <a:pt x="460" y="58"/>
                  </a:lnTo>
                  <a:lnTo>
                    <a:pt x="456" y="48"/>
                  </a:lnTo>
                  <a:lnTo>
                    <a:pt x="450" y="38"/>
                  </a:lnTo>
                  <a:lnTo>
                    <a:pt x="448" y="30"/>
                  </a:lnTo>
                  <a:lnTo>
                    <a:pt x="444" y="28"/>
                  </a:lnTo>
                  <a:lnTo>
                    <a:pt x="440" y="28"/>
                  </a:lnTo>
                  <a:lnTo>
                    <a:pt x="440" y="36"/>
                  </a:lnTo>
                  <a:lnTo>
                    <a:pt x="438" y="40"/>
                  </a:lnTo>
                  <a:lnTo>
                    <a:pt x="436" y="44"/>
                  </a:lnTo>
                  <a:lnTo>
                    <a:pt x="432" y="46"/>
                  </a:lnTo>
                  <a:lnTo>
                    <a:pt x="430" y="46"/>
                  </a:lnTo>
                  <a:lnTo>
                    <a:pt x="424" y="44"/>
                  </a:lnTo>
                  <a:lnTo>
                    <a:pt x="420" y="40"/>
                  </a:lnTo>
                  <a:lnTo>
                    <a:pt x="416" y="34"/>
                  </a:lnTo>
                  <a:lnTo>
                    <a:pt x="412" y="38"/>
                  </a:lnTo>
                  <a:lnTo>
                    <a:pt x="408" y="40"/>
                  </a:lnTo>
                  <a:lnTo>
                    <a:pt x="404" y="44"/>
                  </a:lnTo>
                  <a:lnTo>
                    <a:pt x="386" y="22"/>
                  </a:lnTo>
                  <a:lnTo>
                    <a:pt x="368" y="0"/>
                  </a:lnTo>
                  <a:lnTo>
                    <a:pt x="370" y="10"/>
                  </a:lnTo>
                  <a:lnTo>
                    <a:pt x="372" y="18"/>
                  </a:lnTo>
                  <a:lnTo>
                    <a:pt x="372" y="28"/>
                  </a:lnTo>
                  <a:lnTo>
                    <a:pt x="364" y="26"/>
                  </a:lnTo>
                  <a:lnTo>
                    <a:pt x="360" y="22"/>
                  </a:lnTo>
                  <a:lnTo>
                    <a:pt x="354" y="16"/>
                  </a:lnTo>
                  <a:lnTo>
                    <a:pt x="352" y="10"/>
                  </a:lnTo>
                  <a:lnTo>
                    <a:pt x="350" y="2"/>
                  </a:lnTo>
                  <a:lnTo>
                    <a:pt x="350" y="6"/>
                  </a:lnTo>
                  <a:lnTo>
                    <a:pt x="348" y="10"/>
                  </a:lnTo>
                  <a:lnTo>
                    <a:pt x="348" y="14"/>
                  </a:lnTo>
                  <a:lnTo>
                    <a:pt x="346" y="20"/>
                  </a:lnTo>
                  <a:lnTo>
                    <a:pt x="344" y="24"/>
                  </a:lnTo>
                  <a:lnTo>
                    <a:pt x="342" y="28"/>
                  </a:lnTo>
                  <a:lnTo>
                    <a:pt x="340" y="32"/>
                  </a:lnTo>
                  <a:lnTo>
                    <a:pt x="338" y="34"/>
                  </a:lnTo>
                  <a:lnTo>
                    <a:pt x="334" y="34"/>
                  </a:lnTo>
                  <a:lnTo>
                    <a:pt x="330" y="32"/>
                  </a:lnTo>
                  <a:lnTo>
                    <a:pt x="326" y="28"/>
                  </a:lnTo>
                  <a:lnTo>
                    <a:pt x="326" y="32"/>
                  </a:lnTo>
                  <a:lnTo>
                    <a:pt x="328" y="38"/>
                  </a:lnTo>
                  <a:lnTo>
                    <a:pt x="324" y="36"/>
                  </a:lnTo>
                  <a:lnTo>
                    <a:pt x="320" y="34"/>
                  </a:lnTo>
                  <a:lnTo>
                    <a:pt x="316" y="32"/>
                  </a:lnTo>
                  <a:lnTo>
                    <a:pt x="314" y="36"/>
                  </a:lnTo>
                  <a:lnTo>
                    <a:pt x="314" y="40"/>
                  </a:lnTo>
                  <a:lnTo>
                    <a:pt x="312" y="44"/>
                  </a:lnTo>
                  <a:lnTo>
                    <a:pt x="294" y="42"/>
                  </a:lnTo>
                  <a:lnTo>
                    <a:pt x="278" y="32"/>
                  </a:lnTo>
                  <a:lnTo>
                    <a:pt x="264" y="18"/>
                  </a:lnTo>
                  <a:lnTo>
                    <a:pt x="250" y="4"/>
                  </a:lnTo>
                  <a:lnTo>
                    <a:pt x="260" y="6"/>
                  </a:lnTo>
                  <a:lnTo>
                    <a:pt x="266" y="14"/>
                  </a:lnTo>
                  <a:lnTo>
                    <a:pt x="270" y="24"/>
                  </a:lnTo>
                  <a:lnTo>
                    <a:pt x="274" y="34"/>
                  </a:lnTo>
                  <a:lnTo>
                    <a:pt x="282" y="40"/>
                  </a:lnTo>
                  <a:lnTo>
                    <a:pt x="256" y="1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204991" y="4311793"/>
              <a:ext cx="1723549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b="1" dirty="0">
                  <a:latin typeface="微软雅黑" pitchFamily="34" charset="-122"/>
                  <a:ea typeface="微软雅黑" pitchFamily="34" charset="-122"/>
                </a:rPr>
                <a:t>根据生活状况</a:t>
              </a:r>
              <a:endParaRPr lang="zh-CN" altLang="en-US" sz="2000" b="1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" name="下箭头 1"/>
          <p:cNvSpPr/>
          <p:nvPr/>
        </p:nvSpPr>
        <p:spPr>
          <a:xfrm>
            <a:off x="4259362" y="3212976"/>
            <a:ext cx="576064" cy="1008112"/>
          </a:xfrm>
          <a:prstGeom prst="downArrow">
            <a:avLst>
              <a:gd name="adj1" fmla="val 50000"/>
              <a:gd name="adj2" fmla="val 62368"/>
            </a:avLst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620000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6266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3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生涯规划与就业常识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四、便捷职业信息的来源</a:t>
            </a:r>
            <a:endParaRPr lang="zh-CN" altLang="en-US" dirty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46088" y="1535113"/>
            <a:ext cx="4114800" cy="2324100"/>
            <a:chOff x="446088" y="1535113"/>
            <a:chExt cx="4114800" cy="2324100"/>
          </a:xfrm>
        </p:grpSpPr>
        <p:sp>
          <p:nvSpPr>
            <p:cNvPr id="28" name="Freeform 52"/>
            <p:cNvSpPr>
              <a:spLocks/>
            </p:cNvSpPr>
            <p:nvPr/>
          </p:nvSpPr>
          <p:spPr bwMode="auto">
            <a:xfrm flipH="1">
              <a:off x="2760663" y="1557338"/>
              <a:ext cx="1800225" cy="2301875"/>
            </a:xfrm>
            <a:custGeom>
              <a:avLst/>
              <a:gdLst>
                <a:gd name="T0" fmla="*/ 1728788 w 1134"/>
                <a:gd name="T1" fmla="*/ 0 h 1450"/>
                <a:gd name="T2" fmla="*/ 0 w 1134"/>
                <a:gd name="T3" fmla="*/ 2301875 h 1450"/>
                <a:gd name="T4" fmla="*/ 1800225 w 1134"/>
                <a:gd name="T5" fmla="*/ 1089025 h 1450"/>
                <a:gd name="T6" fmla="*/ 1728788 w 1134"/>
                <a:gd name="T7" fmla="*/ 0 h 14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34"/>
                <a:gd name="T13" fmla="*/ 0 h 1450"/>
                <a:gd name="T14" fmla="*/ 1134 w 1134"/>
                <a:gd name="T15" fmla="*/ 1450 h 14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34" h="1450">
                  <a:moveTo>
                    <a:pt x="1089" y="0"/>
                  </a:moveTo>
                  <a:lnTo>
                    <a:pt x="0" y="1450"/>
                  </a:lnTo>
                  <a:lnTo>
                    <a:pt x="1134" y="686"/>
                  </a:lnTo>
                  <a:lnTo>
                    <a:pt x="1089" y="0"/>
                  </a:lnTo>
                  <a:close/>
                </a:path>
              </a:pathLst>
            </a:custGeom>
            <a:gradFill rotWithShape="0">
              <a:gsLst>
                <a:gs pos="0">
                  <a:srgbClr val="8ED5E6"/>
                </a:gs>
                <a:gs pos="100000">
                  <a:srgbClr val="00A0C6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AutoShape 56"/>
            <p:cNvSpPr>
              <a:spLocks noChangeArrowheads="1"/>
            </p:cNvSpPr>
            <p:nvPr/>
          </p:nvSpPr>
          <p:spPr bwMode="auto">
            <a:xfrm flipH="1">
              <a:off x="446088" y="1535113"/>
              <a:ext cx="2417762" cy="512762"/>
            </a:xfrm>
            <a:prstGeom prst="roundRect">
              <a:avLst>
                <a:gd name="adj" fmla="val 11741"/>
              </a:avLst>
            </a:prstGeom>
            <a:gradFill rotWithShape="1">
              <a:gsLst>
                <a:gs pos="0">
                  <a:srgbClr val="093B82"/>
                </a:gs>
                <a:gs pos="50000">
                  <a:srgbClr val="4694DA"/>
                </a:gs>
                <a:gs pos="100000">
                  <a:srgbClr val="093B8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" name="AutoShape 57"/>
            <p:cNvSpPr>
              <a:spLocks noChangeArrowheads="1"/>
            </p:cNvSpPr>
            <p:nvPr/>
          </p:nvSpPr>
          <p:spPr bwMode="auto">
            <a:xfrm flipH="1">
              <a:off x="469900" y="1573213"/>
              <a:ext cx="2370138" cy="1062037"/>
            </a:xfrm>
            <a:prstGeom prst="roundRect">
              <a:avLst>
                <a:gd name="adj" fmla="val 8676"/>
              </a:avLst>
            </a:prstGeom>
            <a:gradFill rotWithShape="1">
              <a:gsLst>
                <a:gs pos="0">
                  <a:srgbClr val="093B82"/>
                </a:gs>
                <a:gs pos="50000">
                  <a:srgbClr val="0C4EB0"/>
                </a:gs>
                <a:gs pos="100000">
                  <a:srgbClr val="093B8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" name="AutoShape 58"/>
            <p:cNvSpPr>
              <a:spLocks noChangeArrowheads="1"/>
            </p:cNvSpPr>
            <p:nvPr/>
          </p:nvSpPr>
          <p:spPr bwMode="auto">
            <a:xfrm flipH="1">
              <a:off x="490538" y="1606550"/>
              <a:ext cx="2330450" cy="989013"/>
            </a:xfrm>
            <a:prstGeom prst="roundRect">
              <a:avLst>
                <a:gd name="adj" fmla="val 7718"/>
              </a:avLst>
            </a:prstGeom>
            <a:gradFill rotWithShape="1">
              <a:gsLst>
                <a:gs pos="0">
                  <a:srgbClr val="F7FDFF"/>
                </a:gs>
                <a:gs pos="50000">
                  <a:srgbClr val="BED9F2"/>
                </a:gs>
                <a:gs pos="100000">
                  <a:srgbClr val="F7FDFF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HY헤드라인M"/>
                </a:rPr>
                <a:t>亲属</a:t>
              </a:r>
              <a:r>
                <a:rPr lang="zh-CN" alt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HY헤드라인M"/>
                </a:rPr>
                <a:t>朋友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HY헤드라인M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46088" y="2709863"/>
            <a:ext cx="4092575" cy="1162050"/>
            <a:chOff x="446088" y="2709863"/>
            <a:chExt cx="4092575" cy="1162050"/>
          </a:xfrm>
        </p:grpSpPr>
        <p:sp>
          <p:nvSpPr>
            <p:cNvPr id="29" name="Freeform 53"/>
            <p:cNvSpPr>
              <a:spLocks/>
            </p:cNvSpPr>
            <p:nvPr/>
          </p:nvSpPr>
          <p:spPr bwMode="auto">
            <a:xfrm flipH="1">
              <a:off x="2727325" y="2744788"/>
              <a:ext cx="1811338" cy="1127125"/>
            </a:xfrm>
            <a:custGeom>
              <a:avLst/>
              <a:gdLst>
                <a:gd name="T0" fmla="*/ 1706563 w 1141"/>
                <a:gd name="T1" fmla="*/ 0 h 710"/>
                <a:gd name="T2" fmla="*/ 0 w 1141"/>
                <a:gd name="T3" fmla="*/ 1127125 h 710"/>
                <a:gd name="T4" fmla="*/ 1811338 w 1141"/>
                <a:gd name="T5" fmla="*/ 1055688 h 710"/>
                <a:gd name="T6" fmla="*/ 1706563 w 1141"/>
                <a:gd name="T7" fmla="*/ 0 h 7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1"/>
                <a:gd name="T13" fmla="*/ 0 h 710"/>
                <a:gd name="T14" fmla="*/ 1141 w 1141"/>
                <a:gd name="T15" fmla="*/ 710 h 7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1" h="710">
                  <a:moveTo>
                    <a:pt x="1075" y="0"/>
                  </a:moveTo>
                  <a:lnTo>
                    <a:pt x="0" y="710"/>
                  </a:lnTo>
                  <a:lnTo>
                    <a:pt x="1141" y="665"/>
                  </a:lnTo>
                  <a:lnTo>
                    <a:pt x="1075" y="0"/>
                  </a:lnTo>
                  <a:close/>
                </a:path>
              </a:pathLst>
            </a:custGeom>
            <a:gradFill rotWithShape="0">
              <a:gsLst>
                <a:gs pos="0">
                  <a:srgbClr val="8ED5E6"/>
                </a:gs>
                <a:gs pos="100000">
                  <a:srgbClr val="00A0C6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AutoShape 59"/>
            <p:cNvSpPr>
              <a:spLocks noChangeArrowheads="1"/>
            </p:cNvSpPr>
            <p:nvPr/>
          </p:nvSpPr>
          <p:spPr bwMode="auto">
            <a:xfrm flipH="1">
              <a:off x="446088" y="2709863"/>
              <a:ext cx="2417762" cy="512762"/>
            </a:xfrm>
            <a:prstGeom prst="roundRect">
              <a:avLst>
                <a:gd name="adj" fmla="val 11741"/>
              </a:avLst>
            </a:prstGeom>
            <a:gradFill rotWithShape="1">
              <a:gsLst>
                <a:gs pos="0">
                  <a:srgbClr val="093B82"/>
                </a:gs>
                <a:gs pos="50000">
                  <a:srgbClr val="4694DA"/>
                </a:gs>
                <a:gs pos="100000">
                  <a:srgbClr val="093B8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6" name="AutoShape 60"/>
            <p:cNvSpPr>
              <a:spLocks noChangeArrowheads="1"/>
            </p:cNvSpPr>
            <p:nvPr/>
          </p:nvSpPr>
          <p:spPr bwMode="auto">
            <a:xfrm flipH="1">
              <a:off x="469900" y="2747963"/>
              <a:ext cx="2370138" cy="1062037"/>
            </a:xfrm>
            <a:prstGeom prst="roundRect">
              <a:avLst>
                <a:gd name="adj" fmla="val 8676"/>
              </a:avLst>
            </a:prstGeom>
            <a:gradFill rotWithShape="1">
              <a:gsLst>
                <a:gs pos="0">
                  <a:srgbClr val="093B82"/>
                </a:gs>
                <a:gs pos="50000">
                  <a:srgbClr val="0C4EB0"/>
                </a:gs>
                <a:gs pos="100000">
                  <a:srgbClr val="093B8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" name="AutoShape 61"/>
            <p:cNvSpPr>
              <a:spLocks noChangeArrowheads="1"/>
            </p:cNvSpPr>
            <p:nvPr/>
          </p:nvSpPr>
          <p:spPr bwMode="auto">
            <a:xfrm flipH="1">
              <a:off x="490538" y="2784475"/>
              <a:ext cx="2330450" cy="989013"/>
            </a:xfrm>
            <a:prstGeom prst="roundRect">
              <a:avLst>
                <a:gd name="adj" fmla="val 7718"/>
              </a:avLst>
            </a:prstGeom>
            <a:gradFill rotWithShape="1">
              <a:gsLst>
                <a:gs pos="0">
                  <a:srgbClr val="F7FDFF"/>
                </a:gs>
                <a:gs pos="50000">
                  <a:srgbClr val="BED9F2"/>
                </a:gs>
                <a:gs pos="100000">
                  <a:srgbClr val="F7FDFF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HY헤드라인M"/>
                </a:rPr>
                <a:t>人才市场与招聘</a:t>
              </a: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HY헤드라인M"/>
                </a:rPr>
                <a:t>会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HY헤드라인M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46088" y="3830638"/>
            <a:ext cx="4114800" cy="1157287"/>
            <a:chOff x="446088" y="3830638"/>
            <a:chExt cx="4114800" cy="1157287"/>
          </a:xfrm>
        </p:grpSpPr>
        <p:sp>
          <p:nvSpPr>
            <p:cNvPr id="31" name="Freeform 55"/>
            <p:cNvSpPr>
              <a:spLocks/>
            </p:cNvSpPr>
            <p:nvPr/>
          </p:nvSpPr>
          <p:spPr bwMode="auto">
            <a:xfrm flipH="1">
              <a:off x="2749550" y="3830638"/>
              <a:ext cx="1811338" cy="1109662"/>
            </a:xfrm>
            <a:custGeom>
              <a:avLst/>
              <a:gdLst>
                <a:gd name="T0" fmla="*/ 1733551 w 1141"/>
                <a:gd name="T1" fmla="*/ 1109662 h 699"/>
                <a:gd name="T2" fmla="*/ 0 w 1141"/>
                <a:gd name="T3" fmla="*/ 0 h 699"/>
                <a:gd name="T4" fmla="*/ 1811338 w 1141"/>
                <a:gd name="T5" fmla="*/ 71437 h 699"/>
                <a:gd name="T6" fmla="*/ 1733551 w 1141"/>
                <a:gd name="T7" fmla="*/ 1109662 h 6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1"/>
                <a:gd name="T13" fmla="*/ 0 h 699"/>
                <a:gd name="T14" fmla="*/ 1141 w 1141"/>
                <a:gd name="T15" fmla="*/ 699 h 6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1" h="699">
                  <a:moveTo>
                    <a:pt x="1092" y="699"/>
                  </a:moveTo>
                  <a:lnTo>
                    <a:pt x="0" y="0"/>
                  </a:lnTo>
                  <a:lnTo>
                    <a:pt x="1141" y="45"/>
                  </a:lnTo>
                  <a:lnTo>
                    <a:pt x="1092" y="699"/>
                  </a:lnTo>
                  <a:close/>
                </a:path>
              </a:pathLst>
            </a:custGeom>
            <a:gradFill rotWithShape="0">
              <a:gsLst>
                <a:gs pos="0">
                  <a:srgbClr val="8ED5E6"/>
                </a:gs>
                <a:gs pos="100000">
                  <a:srgbClr val="00A0C6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AutoShape 62"/>
            <p:cNvSpPr>
              <a:spLocks noChangeArrowheads="1"/>
            </p:cNvSpPr>
            <p:nvPr/>
          </p:nvSpPr>
          <p:spPr bwMode="auto">
            <a:xfrm flipH="1">
              <a:off x="446088" y="3887788"/>
              <a:ext cx="2417762" cy="511175"/>
            </a:xfrm>
            <a:prstGeom prst="roundRect">
              <a:avLst>
                <a:gd name="adj" fmla="val 11741"/>
              </a:avLst>
            </a:prstGeom>
            <a:gradFill rotWithShape="1">
              <a:gsLst>
                <a:gs pos="0">
                  <a:srgbClr val="093B82"/>
                </a:gs>
                <a:gs pos="50000">
                  <a:srgbClr val="4694DA"/>
                </a:gs>
                <a:gs pos="100000">
                  <a:srgbClr val="093B8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" name="AutoShape 63"/>
            <p:cNvSpPr>
              <a:spLocks noChangeArrowheads="1"/>
            </p:cNvSpPr>
            <p:nvPr/>
          </p:nvSpPr>
          <p:spPr bwMode="auto">
            <a:xfrm flipH="1">
              <a:off x="469900" y="3925888"/>
              <a:ext cx="2370138" cy="1062037"/>
            </a:xfrm>
            <a:prstGeom prst="roundRect">
              <a:avLst>
                <a:gd name="adj" fmla="val 8676"/>
              </a:avLst>
            </a:prstGeom>
            <a:gradFill rotWithShape="1">
              <a:gsLst>
                <a:gs pos="0">
                  <a:srgbClr val="093B82"/>
                </a:gs>
                <a:gs pos="50000">
                  <a:srgbClr val="0C4EB0"/>
                </a:gs>
                <a:gs pos="100000">
                  <a:srgbClr val="093B8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" name="AutoShape 64"/>
            <p:cNvSpPr>
              <a:spLocks noChangeArrowheads="1"/>
            </p:cNvSpPr>
            <p:nvPr/>
          </p:nvSpPr>
          <p:spPr bwMode="auto">
            <a:xfrm flipH="1">
              <a:off x="490538" y="3962400"/>
              <a:ext cx="2330450" cy="989013"/>
            </a:xfrm>
            <a:prstGeom prst="roundRect">
              <a:avLst>
                <a:gd name="adj" fmla="val 7718"/>
              </a:avLst>
            </a:prstGeom>
            <a:gradFill rotWithShape="1">
              <a:gsLst>
                <a:gs pos="0">
                  <a:srgbClr val="F7FDFF"/>
                </a:gs>
                <a:gs pos="50000">
                  <a:srgbClr val="BED9F2"/>
                </a:gs>
                <a:gs pos="100000">
                  <a:srgbClr val="F7FDFF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ko-KR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HY헤드라인M"/>
                </a:rPr>
                <a:t>专门网站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HY헤드라인M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46088" y="3849688"/>
            <a:ext cx="4114800" cy="2314575"/>
            <a:chOff x="446088" y="3849688"/>
            <a:chExt cx="4114800" cy="2314575"/>
          </a:xfrm>
        </p:grpSpPr>
        <p:sp>
          <p:nvSpPr>
            <p:cNvPr id="30" name="Freeform 54"/>
            <p:cNvSpPr>
              <a:spLocks/>
            </p:cNvSpPr>
            <p:nvPr/>
          </p:nvSpPr>
          <p:spPr bwMode="auto">
            <a:xfrm flipH="1">
              <a:off x="2760663" y="3849688"/>
              <a:ext cx="1800225" cy="2301875"/>
            </a:xfrm>
            <a:custGeom>
              <a:avLst/>
              <a:gdLst>
                <a:gd name="T0" fmla="*/ 1744663 w 1134"/>
                <a:gd name="T1" fmla="*/ 2301875 h 1450"/>
                <a:gd name="T2" fmla="*/ 0 w 1134"/>
                <a:gd name="T3" fmla="*/ 0 h 1450"/>
                <a:gd name="T4" fmla="*/ 1800225 w 1134"/>
                <a:gd name="T5" fmla="*/ 1212850 h 1450"/>
                <a:gd name="T6" fmla="*/ 1744663 w 1134"/>
                <a:gd name="T7" fmla="*/ 2301875 h 14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34"/>
                <a:gd name="T13" fmla="*/ 0 h 1450"/>
                <a:gd name="T14" fmla="*/ 1134 w 1134"/>
                <a:gd name="T15" fmla="*/ 1450 h 14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34" h="1450">
                  <a:moveTo>
                    <a:pt x="1099" y="1450"/>
                  </a:moveTo>
                  <a:lnTo>
                    <a:pt x="0" y="0"/>
                  </a:lnTo>
                  <a:lnTo>
                    <a:pt x="1134" y="764"/>
                  </a:lnTo>
                  <a:lnTo>
                    <a:pt x="1099" y="1450"/>
                  </a:lnTo>
                  <a:close/>
                </a:path>
              </a:pathLst>
            </a:custGeom>
            <a:gradFill rotWithShape="0">
              <a:gsLst>
                <a:gs pos="0">
                  <a:srgbClr val="8ED5E6"/>
                </a:gs>
                <a:gs pos="100000">
                  <a:srgbClr val="00A0C6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AutoShape 65"/>
            <p:cNvSpPr>
              <a:spLocks noChangeArrowheads="1"/>
            </p:cNvSpPr>
            <p:nvPr/>
          </p:nvSpPr>
          <p:spPr bwMode="auto">
            <a:xfrm flipH="1">
              <a:off x="446088" y="5064125"/>
              <a:ext cx="2417762" cy="512763"/>
            </a:xfrm>
            <a:prstGeom prst="roundRect">
              <a:avLst>
                <a:gd name="adj" fmla="val 11741"/>
              </a:avLst>
            </a:prstGeom>
            <a:gradFill rotWithShape="1">
              <a:gsLst>
                <a:gs pos="0">
                  <a:srgbClr val="093B82"/>
                </a:gs>
                <a:gs pos="50000">
                  <a:srgbClr val="4694DA"/>
                </a:gs>
                <a:gs pos="100000">
                  <a:srgbClr val="093B8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2" name="AutoShape 66"/>
            <p:cNvSpPr>
              <a:spLocks noChangeArrowheads="1"/>
            </p:cNvSpPr>
            <p:nvPr/>
          </p:nvSpPr>
          <p:spPr bwMode="auto">
            <a:xfrm flipH="1">
              <a:off x="469900" y="5102225"/>
              <a:ext cx="2370138" cy="1062038"/>
            </a:xfrm>
            <a:prstGeom prst="roundRect">
              <a:avLst>
                <a:gd name="adj" fmla="val 8676"/>
              </a:avLst>
            </a:prstGeom>
            <a:gradFill rotWithShape="1">
              <a:gsLst>
                <a:gs pos="0">
                  <a:srgbClr val="093B82"/>
                </a:gs>
                <a:gs pos="50000">
                  <a:srgbClr val="0C4EB0"/>
                </a:gs>
                <a:gs pos="100000">
                  <a:srgbClr val="093B8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3" name="AutoShape 67"/>
            <p:cNvSpPr>
              <a:spLocks noChangeArrowheads="1"/>
            </p:cNvSpPr>
            <p:nvPr/>
          </p:nvSpPr>
          <p:spPr bwMode="auto">
            <a:xfrm flipH="1">
              <a:off x="490538" y="5138738"/>
              <a:ext cx="2330450" cy="989012"/>
            </a:xfrm>
            <a:prstGeom prst="roundRect">
              <a:avLst>
                <a:gd name="adj" fmla="val 7718"/>
              </a:avLst>
            </a:prstGeom>
            <a:gradFill rotWithShape="1">
              <a:gsLst>
                <a:gs pos="0">
                  <a:srgbClr val="F7FDFF"/>
                </a:gs>
                <a:gs pos="50000">
                  <a:srgbClr val="BED9F2"/>
                </a:gs>
                <a:gs pos="100000">
                  <a:srgbClr val="F7FDFF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ko-KR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HY헤드라인M"/>
                </a:rPr>
                <a:t>专门工具书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HY헤드라인M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560888" y="1535113"/>
            <a:ext cx="4114800" cy="2324100"/>
            <a:chOff x="4560888" y="1535113"/>
            <a:chExt cx="4114800" cy="2324100"/>
          </a:xfrm>
        </p:grpSpPr>
        <p:sp>
          <p:nvSpPr>
            <p:cNvPr id="44" name="Freeform 21"/>
            <p:cNvSpPr>
              <a:spLocks/>
            </p:cNvSpPr>
            <p:nvPr/>
          </p:nvSpPr>
          <p:spPr bwMode="auto">
            <a:xfrm>
              <a:off x="4560888" y="1557338"/>
              <a:ext cx="1800225" cy="2301875"/>
            </a:xfrm>
            <a:custGeom>
              <a:avLst/>
              <a:gdLst>
                <a:gd name="T0" fmla="*/ 1728788 w 1134"/>
                <a:gd name="T1" fmla="*/ 0 h 1450"/>
                <a:gd name="T2" fmla="*/ 0 w 1134"/>
                <a:gd name="T3" fmla="*/ 2301875 h 1450"/>
                <a:gd name="T4" fmla="*/ 1800225 w 1134"/>
                <a:gd name="T5" fmla="*/ 1089025 h 1450"/>
                <a:gd name="T6" fmla="*/ 1728788 w 1134"/>
                <a:gd name="T7" fmla="*/ 0 h 14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34"/>
                <a:gd name="T13" fmla="*/ 0 h 1450"/>
                <a:gd name="T14" fmla="*/ 1134 w 1134"/>
                <a:gd name="T15" fmla="*/ 1450 h 14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34" h="1450">
                  <a:moveTo>
                    <a:pt x="1089" y="0"/>
                  </a:moveTo>
                  <a:lnTo>
                    <a:pt x="0" y="1450"/>
                  </a:lnTo>
                  <a:lnTo>
                    <a:pt x="1134" y="686"/>
                  </a:lnTo>
                  <a:lnTo>
                    <a:pt x="1089" y="0"/>
                  </a:lnTo>
                  <a:close/>
                </a:path>
              </a:pathLst>
            </a:custGeom>
            <a:gradFill rotWithShape="0">
              <a:gsLst>
                <a:gs pos="0">
                  <a:srgbClr val="8ED5E6"/>
                </a:gs>
                <a:gs pos="100000">
                  <a:srgbClr val="00A0C6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" name="AutoShape 4"/>
            <p:cNvSpPr>
              <a:spLocks noChangeArrowheads="1"/>
            </p:cNvSpPr>
            <p:nvPr/>
          </p:nvSpPr>
          <p:spPr bwMode="auto">
            <a:xfrm>
              <a:off x="6257925" y="1535113"/>
              <a:ext cx="2417763" cy="512762"/>
            </a:xfrm>
            <a:prstGeom prst="roundRect">
              <a:avLst>
                <a:gd name="adj" fmla="val 11741"/>
              </a:avLst>
            </a:prstGeom>
            <a:gradFill rotWithShape="1">
              <a:gsLst>
                <a:gs pos="0">
                  <a:srgbClr val="093B82"/>
                </a:gs>
                <a:gs pos="50000">
                  <a:srgbClr val="4694DA"/>
                </a:gs>
                <a:gs pos="100000">
                  <a:srgbClr val="093B8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9" name="AutoShape 6"/>
            <p:cNvSpPr>
              <a:spLocks noChangeArrowheads="1"/>
            </p:cNvSpPr>
            <p:nvPr/>
          </p:nvSpPr>
          <p:spPr bwMode="auto">
            <a:xfrm>
              <a:off x="6281738" y="1573213"/>
              <a:ext cx="2370137" cy="1062037"/>
            </a:xfrm>
            <a:prstGeom prst="roundRect">
              <a:avLst>
                <a:gd name="adj" fmla="val 8676"/>
              </a:avLst>
            </a:prstGeom>
            <a:gradFill rotWithShape="1">
              <a:gsLst>
                <a:gs pos="0">
                  <a:srgbClr val="093B82"/>
                </a:gs>
                <a:gs pos="50000">
                  <a:srgbClr val="0C4EB0"/>
                </a:gs>
                <a:gs pos="100000">
                  <a:srgbClr val="093B8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0" name="AutoShape 7"/>
            <p:cNvSpPr>
              <a:spLocks noChangeArrowheads="1"/>
            </p:cNvSpPr>
            <p:nvPr/>
          </p:nvSpPr>
          <p:spPr bwMode="auto">
            <a:xfrm>
              <a:off x="6300788" y="1606550"/>
              <a:ext cx="2330450" cy="989013"/>
            </a:xfrm>
            <a:prstGeom prst="roundRect">
              <a:avLst>
                <a:gd name="adj" fmla="val 7718"/>
              </a:avLst>
            </a:prstGeom>
            <a:gradFill rotWithShape="1">
              <a:gsLst>
                <a:gs pos="0">
                  <a:srgbClr val="F7FDFF"/>
                </a:gs>
                <a:gs pos="50000">
                  <a:srgbClr val="BED9F2"/>
                </a:gs>
                <a:gs pos="100000">
                  <a:srgbClr val="F7FDFF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ko-KR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HY헤드라인M"/>
                </a:rPr>
                <a:t>媒体</a:t>
              </a: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HY헤드라인M"/>
                </a:rPr>
                <a:t>、</a:t>
              </a:r>
              <a:r>
                <a:rPr lang="ko-KR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HY헤드라인M"/>
                </a:rPr>
                <a:t>报刊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HY헤드라인M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583113" y="2709863"/>
            <a:ext cx="4092575" cy="1162050"/>
            <a:chOff x="4583113" y="2709863"/>
            <a:chExt cx="4092575" cy="1162050"/>
          </a:xfrm>
        </p:grpSpPr>
        <p:sp>
          <p:nvSpPr>
            <p:cNvPr id="45" name="Freeform 25"/>
            <p:cNvSpPr>
              <a:spLocks/>
            </p:cNvSpPr>
            <p:nvPr/>
          </p:nvSpPr>
          <p:spPr bwMode="auto">
            <a:xfrm>
              <a:off x="4583113" y="2744788"/>
              <a:ext cx="1811337" cy="1127125"/>
            </a:xfrm>
            <a:custGeom>
              <a:avLst/>
              <a:gdLst>
                <a:gd name="T0" fmla="*/ 1706562 w 1141"/>
                <a:gd name="T1" fmla="*/ 0 h 710"/>
                <a:gd name="T2" fmla="*/ 0 w 1141"/>
                <a:gd name="T3" fmla="*/ 1127125 h 710"/>
                <a:gd name="T4" fmla="*/ 1811337 w 1141"/>
                <a:gd name="T5" fmla="*/ 1055688 h 710"/>
                <a:gd name="T6" fmla="*/ 1706562 w 1141"/>
                <a:gd name="T7" fmla="*/ 0 h 7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1"/>
                <a:gd name="T13" fmla="*/ 0 h 710"/>
                <a:gd name="T14" fmla="*/ 1141 w 1141"/>
                <a:gd name="T15" fmla="*/ 710 h 7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1" h="710">
                  <a:moveTo>
                    <a:pt x="1075" y="0"/>
                  </a:moveTo>
                  <a:lnTo>
                    <a:pt x="0" y="710"/>
                  </a:lnTo>
                  <a:lnTo>
                    <a:pt x="1141" y="665"/>
                  </a:lnTo>
                  <a:lnTo>
                    <a:pt x="1075" y="0"/>
                  </a:lnTo>
                  <a:close/>
                </a:path>
              </a:pathLst>
            </a:custGeom>
            <a:gradFill rotWithShape="0">
              <a:gsLst>
                <a:gs pos="0">
                  <a:srgbClr val="8ED5E6"/>
                </a:gs>
                <a:gs pos="100000">
                  <a:srgbClr val="00A0C6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" name="AutoShape 11"/>
            <p:cNvSpPr>
              <a:spLocks noChangeArrowheads="1"/>
            </p:cNvSpPr>
            <p:nvPr/>
          </p:nvSpPr>
          <p:spPr bwMode="auto">
            <a:xfrm>
              <a:off x="6257925" y="2709863"/>
              <a:ext cx="2417763" cy="512762"/>
            </a:xfrm>
            <a:prstGeom prst="roundRect">
              <a:avLst>
                <a:gd name="adj" fmla="val 11741"/>
              </a:avLst>
            </a:prstGeom>
            <a:gradFill rotWithShape="1">
              <a:gsLst>
                <a:gs pos="0">
                  <a:srgbClr val="093B82"/>
                </a:gs>
                <a:gs pos="50000">
                  <a:srgbClr val="4694DA"/>
                </a:gs>
                <a:gs pos="100000">
                  <a:srgbClr val="093B8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2" name="AutoShape 12"/>
            <p:cNvSpPr>
              <a:spLocks noChangeArrowheads="1"/>
            </p:cNvSpPr>
            <p:nvPr/>
          </p:nvSpPr>
          <p:spPr bwMode="auto">
            <a:xfrm>
              <a:off x="6281738" y="2747963"/>
              <a:ext cx="2370137" cy="1062037"/>
            </a:xfrm>
            <a:prstGeom prst="roundRect">
              <a:avLst>
                <a:gd name="adj" fmla="val 8676"/>
              </a:avLst>
            </a:prstGeom>
            <a:gradFill rotWithShape="1">
              <a:gsLst>
                <a:gs pos="0">
                  <a:srgbClr val="093B82"/>
                </a:gs>
                <a:gs pos="50000">
                  <a:srgbClr val="0C4EB0"/>
                </a:gs>
                <a:gs pos="100000">
                  <a:srgbClr val="093B8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3" name="AutoShape 13"/>
            <p:cNvSpPr>
              <a:spLocks noChangeArrowheads="1"/>
            </p:cNvSpPr>
            <p:nvPr/>
          </p:nvSpPr>
          <p:spPr bwMode="auto">
            <a:xfrm>
              <a:off x="6300788" y="2784475"/>
              <a:ext cx="2330450" cy="989013"/>
            </a:xfrm>
            <a:prstGeom prst="roundRect">
              <a:avLst>
                <a:gd name="adj" fmla="val 7718"/>
              </a:avLst>
            </a:prstGeom>
            <a:gradFill rotWithShape="1">
              <a:gsLst>
                <a:gs pos="0">
                  <a:srgbClr val="F7FDFF"/>
                </a:gs>
                <a:gs pos="50000">
                  <a:srgbClr val="BED9F2"/>
                </a:gs>
                <a:gs pos="100000">
                  <a:srgbClr val="F7FDFF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HY헤드라인M"/>
                </a:rPr>
                <a:t>专门的就业中介</a:t>
              </a:r>
              <a:r>
                <a:rPr lang="zh-CN" alt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HY헤드라인M"/>
                </a:rPr>
                <a:t>与</a:t>
              </a:r>
              <a:endPara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HY헤드라인M"/>
              </a:endParaRPr>
            </a:p>
            <a:p>
              <a:r>
                <a:rPr lang="zh-CN" alt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HY헤드라인M"/>
                </a:rPr>
                <a:t>辅导</a:t>
              </a: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HY헤드라인M"/>
                </a:rPr>
                <a:t>机构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HY헤드라인M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560888" y="3830638"/>
            <a:ext cx="4114800" cy="1157287"/>
            <a:chOff x="4560888" y="3830638"/>
            <a:chExt cx="4114800" cy="1157287"/>
          </a:xfrm>
        </p:grpSpPr>
        <p:sp>
          <p:nvSpPr>
            <p:cNvPr id="47" name="Freeform 27"/>
            <p:cNvSpPr>
              <a:spLocks/>
            </p:cNvSpPr>
            <p:nvPr/>
          </p:nvSpPr>
          <p:spPr bwMode="auto">
            <a:xfrm>
              <a:off x="4560888" y="3830638"/>
              <a:ext cx="1811337" cy="1109662"/>
            </a:xfrm>
            <a:custGeom>
              <a:avLst/>
              <a:gdLst>
                <a:gd name="T0" fmla="*/ 1733550 w 1141"/>
                <a:gd name="T1" fmla="*/ 1109662 h 699"/>
                <a:gd name="T2" fmla="*/ 0 w 1141"/>
                <a:gd name="T3" fmla="*/ 0 h 699"/>
                <a:gd name="T4" fmla="*/ 1811337 w 1141"/>
                <a:gd name="T5" fmla="*/ 71437 h 699"/>
                <a:gd name="T6" fmla="*/ 1733550 w 1141"/>
                <a:gd name="T7" fmla="*/ 1109662 h 6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1"/>
                <a:gd name="T13" fmla="*/ 0 h 699"/>
                <a:gd name="T14" fmla="*/ 1141 w 1141"/>
                <a:gd name="T15" fmla="*/ 699 h 6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1" h="699">
                  <a:moveTo>
                    <a:pt x="1092" y="699"/>
                  </a:moveTo>
                  <a:lnTo>
                    <a:pt x="0" y="0"/>
                  </a:lnTo>
                  <a:lnTo>
                    <a:pt x="1141" y="45"/>
                  </a:lnTo>
                  <a:lnTo>
                    <a:pt x="1092" y="699"/>
                  </a:lnTo>
                  <a:close/>
                </a:path>
              </a:pathLst>
            </a:custGeom>
            <a:gradFill rotWithShape="0">
              <a:gsLst>
                <a:gs pos="0">
                  <a:srgbClr val="8ED5E6"/>
                </a:gs>
                <a:gs pos="100000">
                  <a:srgbClr val="00A0C6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" name="AutoShape 14"/>
            <p:cNvSpPr>
              <a:spLocks noChangeArrowheads="1"/>
            </p:cNvSpPr>
            <p:nvPr/>
          </p:nvSpPr>
          <p:spPr bwMode="auto">
            <a:xfrm>
              <a:off x="6257925" y="3887788"/>
              <a:ext cx="2417763" cy="511175"/>
            </a:xfrm>
            <a:prstGeom prst="roundRect">
              <a:avLst>
                <a:gd name="adj" fmla="val 11741"/>
              </a:avLst>
            </a:prstGeom>
            <a:gradFill rotWithShape="1">
              <a:gsLst>
                <a:gs pos="0">
                  <a:srgbClr val="093B82"/>
                </a:gs>
                <a:gs pos="50000">
                  <a:srgbClr val="4694DA"/>
                </a:gs>
                <a:gs pos="100000">
                  <a:srgbClr val="093B8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5" name="AutoShape 15"/>
            <p:cNvSpPr>
              <a:spLocks noChangeArrowheads="1"/>
            </p:cNvSpPr>
            <p:nvPr/>
          </p:nvSpPr>
          <p:spPr bwMode="auto">
            <a:xfrm>
              <a:off x="6281738" y="3925888"/>
              <a:ext cx="2370137" cy="1062037"/>
            </a:xfrm>
            <a:prstGeom prst="roundRect">
              <a:avLst>
                <a:gd name="adj" fmla="val 8676"/>
              </a:avLst>
            </a:prstGeom>
            <a:gradFill rotWithShape="1">
              <a:gsLst>
                <a:gs pos="0">
                  <a:srgbClr val="093B82"/>
                </a:gs>
                <a:gs pos="50000">
                  <a:srgbClr val="0C4EB0"/>
                </a:gs>
                <a:gs pos="100000">
                  <a:srgbClr val="093B8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6" name="AutoShape 16"/>
            <p:cNvSpPr>
              <a:spLocks noChangeArrowheads="1"/>
            </p:cNvSpPr>
            <p:nvPr/>
          </p:nvSpPr>
          <p:spPr bwMode="auto">
            <a:xfrm>
              <a:off x="6300788" y="3962400"/>
              <a:ext cx="2330450" cy="989013"/>
            </a:xfrm>
            <a:prstGeom prst="roundRect">
              <a:avLst>
                <a:gd name="adj" fmla="val 7718"/>
              </a:avLst>
            </a:prstGeom>
            <a:gradFill rotWithShape="1">
              <a:gsLst>
                <a:gs pos="0">
                  <a:srgbClr val="F7FDFF"/>
                </a:gs>
                <a:gs pos="50000">
                  <a:srgbClr val="BED9F2"/>
                </a:gs>
                <a:gs pos="100000">
                  <a:srgbClr val="F7FDFF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HY헤드라인M"/>
                </a:rPr>
                <a:t>各个机构及其</a:t>
              </a: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HY헤드라인M"/>
                </a:rPr>
                <a:t>网页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HY헤드라인M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560888" y="3849688"/>
            <a:ext cx="4114800" cy="2314575"/>
            <a:chOff x="4560888" y="3849688"/>
            <a:chExt cx="4114800" cy="2314575"/>
          </a:xfrm>
        </p:grpSpPr>
        <p:sp>
          <p:nvSpPr>
            <p:cNvPr id="46" name="Freeform 26"/>
            <p:cNvSpPr>
              <a:spLocks/>
            </p:cNvSpPr>
            <p:nvPr/>
          </p:nvSpPr>
          <p:spPr bwMode="auto">
            <a:xfrm>
              <a:off x="4560888" y="3849688"/>
              <a:ext cx="1800225" cy="2301875"/>
            </a:xfrm>
            <a:custGeom>
              <a:avLst/>
              <a:gdLst>
                <a:gd name="T0" fmla="*/ 1744663 w 1134"/>
                <a:gd name="T1" fmla="*/ 2301875 h 1450"/>
                <a:gd name="T2" fmla="*/ 0 w 1134"/>
                <a:gd name="T3" fmla="*/ 0 h 1450"/>
                <a:gd name="T4" fmla="*/ 1800225 w 1134"/>
                <a:gd name="T5" fmla="*/ 1212850 h 1450"/>
                <a:gd name="T6" fmla="*/ 1744663 w 1134"/>
                <a:gd name="T7" fmla="*/ 2301875 h 14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34"/>
                <a:gd name="T13" fmla="*/ 0 h 1450"/>
                <a:gd name="T14" fmla="*/ 1134 w 1134"/>
                <a:gd name="T15" fmla="*/ 1450 h 14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34" h="1450">
                  <a:moveTo>
                    <a:pt x="1099" y="1450"/>
                  </a:moveTo>
                  <a:lnTo>
                    <a:pt x="0" y="0"/>
                  </a:lnTo>
                  <a:lnTo>
                    <a:pt x="1134" y="764"/>
                  </a:lnTo>
                  <a:lnTo>
                    <a:pt x="1099" y="1450"/>
                  </a:lnTo>
                  <a:close/>
                </a:path>
              </a:pathLst>
            </a:custGeom>
            <a:gradFill rotWithShape="0">
              <a:gsLst>
                <a:gs pos="0">
                  <a:srgbClr val="8ED5E6"/>
                </a:gs>
                <a:gs pos="100000">
                  <a:srgbClr val="00A0C6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" name="AutoShape 17"/>
            <p:cNvSpPr>
              <a:spLocks noChangeArrowheads="1"/>
            </p:cNvSpPr>
            <p:nvPr/>
          </p:nvSpPr>
          <p:spPr bwMode="auto">
            <a:xfrm>
              <a:off x="6257925" y="5064125"/>
              <a:ext cx="2417763" cy="512763"/>
            </a:xfrm>
            <a:prstGeom prst="roundRect">
              <a:avLst>
                <a:gd name="adj" fmla="val 11741"/>
              </a:avLst>
            </a:prstGeom>
            <a:gradFill rotWithShape="1">
              <a:gsLst>
                <a:gs pos="0">
                  <a:srgbClr val="093B82"/>
                </a:gs>
                <a:gs pos="50000">
                  <a:srgbClr val="4694DA"/>
                </a:gs>
                <a:gs pos="100000">
                  <a:srgbClr val="093B8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8" name="AutoShape 18"/>
            <p:cNvSpPr>
              <a:spLocks noChangeArrowheads="1"/>
            </p:cNvSpPr>
            <p:nvPr/>
          </p:nvSpPr>
          <p:spPr bwMode="auto">
            <a:xfrm>
              <a:off x="6281738" y="5102225"/>
              <a:ext cx="2370137" cy="1062038"/>
            </a:xfrm>
            <a:prstGeom prst="roundRect">
              <a:avLst>
                <a:gd name="adj" fmla="val 8676"/>
              </a:avLst>
            </a:prstGeom>
            <a:gradFill rotWithShape="1">
              <a:gsLst>
                <a:gs pos="0">
                  <a:srgbClr val="093B82"/>
                </a:gs>
                <a:gs pos="50000">
                  <a:srgbClr val="0C4EB0"/>
                </a:gs>
                <a:gs pos="100000">
                  <a:srgbClr val="093B8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9" name="AutoShape 19"/>
            <p:cNvSpPr>
              <a:spLocks noChangeArrowheads="1"/>
            </p:cNvSpPr>
            <p:nvPr/>
          </p:nvSpPr>
          <p:spPr bwMode="auto">
            <a:xfrm>
              <a:off x="6300788" y="5138738"/>
              <a:ext cx="2330450" cy="989012"/>
            </a:xfrm>
            <a:prstGeom prst="roundRect">
              <a:avLst>
                <a:gd name="adj" fmla="val 7718"/>
              </a:avLst>
            </a:prstGeom>
            <a:gradFill rotWithShape="1">
              <a:gsLst>
                <a:gs pos="0">
                  <a:srgbClr val="F7FDFF"/>
                </a:gs>
                <a:gs pos="50000">
                  <a:srgbClr val="BED9F2"/>
                </a:gs>
                <a:gs pos="100000">
                  <a:srgbClr val="F7FDFF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HY헤드라인M"/>
                </a:rPr>
                <a:t>亲身体验与</a:t>
              </a: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HY헤드라인M"/>
                </a:rPr>
                <a:t>观察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HY헤드라인M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497263" y="2781300"/>
            <a:ext cx="2132012" cy="2127250"/>
            <a:chOff x="3497263" y="2781300"/>
            <a:chExt cx="2132012" cy="2127250"/>
          </a:xfrm>
        </p:grpSpPr>
        <p:sp>
          <p:nvSpPr>
            <p:cNvPr id="60" name="Oval 29"/>
            <p:cNvSpPr>
              <a:spLocks noChangeArrowheads="1"/>
            </p:cNvSpPr>
            <p:nvPr/>
          </p:nvSpPr>
          <p:spPr bwMode="auto">
            <a:xfrm>
              <a:off x="3497263" y="2781300"/>
              <a:ext cx="2130425" cy="2127250"/>
            </a:xfrm>
            <a:prstGeom prst="ellipse">
              <a:avLst/>
            </a:prstGeom>
            <a:gradFill rotWithShape="1">
              <a:gsLst>
                <a:gs pos="0">
                  <a:srgbClr val="03678F"/>
                </a:gs>
                <a:gs pos="100000">
                  <a:srgbClr val="00A0C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38100" dir="5400000" algn="ctr" rotWithShape="0">
                <a:srgbClr val="02456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62" name="Oval 50"/>
            <p:cNvSpPr>
              <a:spLocks noChangeArrowheads="1"/>
            </p:cNvSpPr>
            <p:nvPr/>
          </p:nvSpPr>
          <p:spPr bwMode="auto">
            <a:xfrm>
              <a:off x="3543300" y="2825750"/>
              <a:ext cx="2038350" cy="2035175"/>
            </a:xfrm>
            <a:prstGeom prst="ellipse">
              <a:avLst/>
            </a:prstGeom>
            <a:gradFill rotWithShape="1">
              <a:gsLst>
                <a:gs pos="0">
                  <a:srgbClr val="00A0C6"/>
                </a:gs>
                <a:gs pos="100000">
                  <a:srgbClr val="03678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0" name="Oval 51"/>
            <p:cNvSpPr>
              <a:spLocks noChangeArrowheads="1"/>
            </p:cNvSpPr>
            <p:nvPr/>
          </p:nvSpPr>
          <p:spPr bwMode="auto">
            <a:xfrm>
              <a:off x="3587750" y="2870200"/>
              <a:ext cx="1946275" cy="1943100"/>
            </a:xfrm>
            <a:prstGeom prst="ellipse">
              <a:avLst/>
            </a:prstGeom>
            <a:gradFill rotWithShape="1">
              <a:gsLst>
                <a:gs pos="0">
                  <a:srgbClr val="03678F"/>
                </a:gs>
                <a:gs pos="100000">
                  <a:srgbClr val="00A0C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25400" dir="16200000" algn="ctr" rotWithShape="0">
                <a:srgbClr val="9CDB2C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zh-CN" altLang="zh-CN" sz="1600"/>
            </a:p>
          </p:txBody>
        </p:sp>
        <p:sp>
          <p:nvSpPr>
            <p:cNvPr id="89" name="Rectangle 82"/>
            <p:cNvSpPr>
              <a:spLocks noChangeArrowheads="1"/>
            </p:cNvSpPr>
            <p:nvPr/>
          </p:nvSpPr>
          <p:spPr bwMode="auto">
            <a:xfrm>
              <a:off x="3498850" y="2860675"/>
              <a:ext cx="2130425" cy="1978025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zh-CN" altLang="en-US" sz="32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信息来源</a:t>
              </a:r>
              <a:endParaRPr lang="ko-KR" alt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HY헤드라인M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187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直接连接符 67"/>
          <p:cNvCxnSpPr/>
          <p:nvPr/>
        </p:nvCxnSpPr>
        <p:spPr>
          <a:xfrm>
            <a:off x="0" y="1003300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矩形 68"/>
          <p:cNvSpPr/>
          <p:nvPr/>
        </p:nvSpPr>
        <p:spPr>
          <a:xfrm>
            <a:off x="6372200" y="714182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300788" y="231775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生涯规划与就业常识</a:t>
            </a:r>
          </a:p>
        </p:txBody>
      </p:sp>
      <p:sp>
        <p:nvSpPr>
          <p:cNvPr id="71" name="标题 10"/>
          <p:cNvSpPr txBox="1">
            <a:spLocks/>
          </p:cNvSpPr>
          <p:nvPr/>
        </p:nvSpPr>
        <p:spPr>
          <a:xfrm>
            <a:off x="0" y="66675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思考与实践</a:t>
            </a:r>
          </a:p>
        </p:txBody>
      </p:sp>
      <p:sp>
        <p:nvSpPr>
          <p:cNvPr id="38" name="圆角矩形 37"/>
          <p:cNvSpPr/>
          <p:nvPr/>
        </p:nvSpPr>
        <p:spPr bwMode="auto">
          <a:xfrm>
            <a:off x="2095500" y="1999042"/>
            <a:ext cx="4276700" cy="3865183"/>
          </a:xfrm>
          <a:prstGeom prst="roundRect">
            <a:avLst/>
          </a:prstGeom>
          <a:gradFill flip="none" rotWithShape="1">
            <a:gsLst>
              <a:gs pos="0">
                <a:srgbClr val="D0F7D4"/>
              </a:gs>
              <a:gs pos="17999">
                <a:srgbClr val="73E77E"/>
              </a:gs>
              <a:gs pos="36000">
                <a:srgbClr val="73E77E"/>
              </a:gs>
              <a:gs pos="61000">
                <a:srgbClr val="73E77E"/>
              </a:gs>
              <a:gs pos="82001">
                <a:srgbClr val="73E77E"/>
              </a:gs>
              <a:gs pos="100000">
                <a:srgbClr val="CFF7D4"/>
              </a:gs>
            </a:gsLst>
            <a:lin ang="5400000" scaled="1"/>
            <a:tileRect/>
          </a:gradFill>
          <a:ln w="38100">
            <a:solidFill>
              <a:srgbClr val="3C984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9" name="Text Box 65"/>
          <p:cNvSpPr txBox="1">
            <a:spLocks noChangeArrowheads="1"/>
          </p:cNvSpPr>
          <p:nvPr/>
        </p:nvSpPr>
        <p:spPr bwMode="gray">
          <a:xfrm>
            <a:off x="2095500" y="2544763"/>
            <a:ext cx="4276725" cy="1156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6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      结合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自己的</a:t>
            </a:r>
            <a:r>
              <a:rPr lang="zh-CN" altLang="en-US" sz="16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实际，选择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一两种</a:t>
            </a:r>
            <a:r>
              <a:rPr lang="zh-CN" altLang="en-US" sz="16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职业，通过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信息渠道或</a:t>
            </a:r>
            <a:r>
              <a:rPr lang="zh-CN" altLang="en-US" sz="16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熟人，找到相关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zh-CN" altLang="en-US" sz="16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从业人员，约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她</a:t>
            </a:r>
            <a:r>
              <a:rPr lang="en-US" altLang="zh-CN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他做一次访谈。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0" name="组合 44"/>
          <p:cNvGrpSpPr>
            <a:grpSpLocks/>
          </p:cNvGrpSpPr>
          <p:nvPr/>
        </p:nvGrpSpPr>
        <p:grpSpPr bwMode="auto">
          <a:xfrm>
            <a:off x="3911600" y="1682750"/>
            <a:ext cx="644525" cy="642938"/>
            <a:chOff x="924049" y="2057400"/>
            <a:chExt cx="642938" cy="642938"/>
          </a:xfrm>
        </p:grpSpPr>
        <p:grpSp>
          <p:nvGrpSpPr>
            <p:cNvPr id="41" name="Group 58"/>
            <p:cNvGrpSpPr>
              <a:grpSpLocks/>
            </p:cNvGrpSpPr>
            <p:nvPr/>
          </p:nvGrpSpPr>
          <p:grpSpPr bwMode="auto">
            <a:xfrm>
              <a:off x="924049" y="2057400"/>
              <a:ext cx="642938" cy="642938"/>
              <a:chOff x="1289" y="582"/>
              <a:chExt cx="668" cy="668"/>
            </a:xfrm>
          </p:grpSpPr>
          <p:sp>
            <p:nvSpPr>
              <p:cNvPr id="43" name="Oval 59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44" name="Oval 60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45" name="Oval 61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46" name="Oval 62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47" name="Oval 63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42" name="Text Box 64"/>
            <p:cNvSpPr txBox="1">
              <a:spLocks noChangeArrowheads="1"/>
            </p:cNvSpPr>
            <p:nvPr/>
          </p:nvSpPr>
          <p:spPr bwMode="gray">
            <a:xfrm>
              <a:off x="1062162" y="2149475"/>
              <a:ext cx="35401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4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 altLang="zh-CN"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2150</TotalTime>
  <Words>185</Words>
  <Application>Microsoft Office PowerPoint</Application>
  <PresentationFormat>全屏显示(4:3)</PresentationFormat>
  <Paragraphs>38</Paragraphs>
  <Slides>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7" baseType="lpstr">
      <vt:lpstr>Office 主题​​</vt:lpstr>
      <vt:lpstr>生涯规划与就业常识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番茄花园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dwb</dc:creator>
  <cp:lastModifiedBy>dwb</cp:lastModifiedBy>
  <cp:revision>165</cp:revision>
  <dcterms:created xsi:type="dcterms:W3CDTF">2012-01-31T05:34:08Z</dcterms:created>
  <dcterms:modified xsi:type="dcterms:W3CDTF">2012-04-26T00:21:23Z</dcterms:modified>
</cp:coreProperties>
</file>