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2" r:id="rId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C30"/>
    <a:srgbClr val="FFF6B3"/>
    <a:srgbClr val="FDE4BB"/>
    <a:srgbClr val="F8AD37"/>
    <a:srgbClr val="C7D9FD"/>
    <a:srgbClr val="4986FA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C89A-5FD4-4A09-BC41-86B8C700627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FC92-D9E0-4DBB-9811-45418F45C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009D-8D96-4FE8-8FEE-EA19F36204A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81FC-0CF7-4019-867E-00E5DB8C8B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6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F01A-F50E-4DFC-B963-B838905FA72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435C-E3B9-4ECD-A616-7DADAFCCB7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3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C670-1DCD-4152-B6A7-FDB0BC7561F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5D4B-D9DA-43ED-946A-89B23BB615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6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1CDE-6805-4ECB-A5CA-4801CAAE347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F35D-6EDC-4786-96D4-D6421D8F7D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0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EB99-80EB-43FB-A196-DE4B751C0D6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D3A2-765E-4702-90E1-A37D5753D7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B608-F865-49E1-BB6C-379907D4823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7EFA-0CDE-413C-B36D-8FA9410A5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789C-A81A-4BA0-9FA3-09E7AF9D267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FA9C-C69A-4D7F-A94B-9D4E039E2A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A7F-EA66-4DCB-8BCB-7211D1BFD1F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2D69-9F46-4BAD-985D-12D423E1F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5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63FB-8A0E-4200-A4A2-A0AAF1718F3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CF39-FD94-4B38-BE3C-983B5B9EE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DCB0-C709-4994-97E6-32F5C910D50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091-40FD-4F92-9FAF-FE5C2FE146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F81E27-A0E1-4F8B-BE7A-388E550AF7E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BD2F39-75D0-4F28-9F94-2C7BDEAD8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认识自我</a:t>
            </a: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、认识自我的四个方面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75656" y="1700808"/>
            <a:ext cx="2952328" cy="2016224"/>
          </a:xfrm>
          <a:prstGeom prst="rect">
            <a:avLst/>
          </a:prstGeom>
          <a:solidFill>
            <a:srgbClr val="FFF6B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4427984" y="1700808"/>
            <a:ext cx="2952328" cy="2016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475656" y="3717032"/>
            <a:ext cx="2952328" cy="2016224"/>
          </a:xfrm>
          <a:prstGeom prst="rect">
            <a:avLst/>
          </a:prstGeom>
          <a:solidFill>
            <a:srgbClr val="F4BC3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427984" y="3722158"/>
            <a:ext cx="2952328" cy="2016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763688" y="200215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公开我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9529" y="2002158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背脊我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3688" y="4593494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隐私我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9529" y="4593494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潜在我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06523" y="5937147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2" charset="-122"/>
                <a:ea typeface="黑体" pitchFamily="2" charset="-122"/>
              </a:rPr>
              <a:t>周哈里窗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851920" y="2276872"/>
            <a:ext cx="1152128" cy="432048"/>
            <a:chOff x="3851920" y="2276872"/>
            <a:chExt cx="1152128" cy="432048"/>
          </a:xfrm>
        </p:grpSpPr>
        <p:cxnSp>
          <p:nvCxnSpPr>
            <p:cNvPr id="45" name="直接箭头连接符 44"/>
            <p:cNvCxnSpPr/>
            <p:nvPr/>
          </p:nvCxnSpPr>
          <p:spPr>
            <a:xfrm>
              <a:off x="3851920" y="2276872"/>
              <a:ext cx="11521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873986" y="233958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他人反馈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829854" y="4869160"/>
            <a:ext cx="1152128" cy="432048"/>
            <a:chOff x="3829854" y="4869160"/>
            <a:chExt cx="1152128" cy="432048"/>
          </a:xfrm>
        </p:grpSpPr>
        <p:cxnSp>
          <p:nvCxnSpPr>
            <p:cNvPr id="47" name="直接箭头连接符 46"/>
            <p:cNvCxnSpPr/>
            <p:nvPr/>
          </p:nvCxnSpPr>
          <p:spPr>
            <a:xfrm>
              <a:off x="3829854" y="4869160"/>
              <a:ext cx="11521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851920" y="493187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自我发现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483768" y="3182098"/>
            <a:ext cx="537932" cy="1278276"/>
            <a:chOff x="2483768" y="3182098"/>
            <a:chExt cx="537932" cy="1278276"/>
          </a:xfrm>
        </p:grpSpPr>
        <p:cxnSp>
          <p:nvCxnSpPr>
            <p:cNvPr id="49" name="直接箭头连接符 48"/>
            <p:cNvCxnSpPr/>
            <p:nvPr/>
          </p:nvCxnSpPr>
          <p:spPr>
            <a:xfrm>
              <a:off x="2483768" y="3182098"/>
              <a:ext cx="0" cy="10801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60035" y="3205360"/>
              <a:ext cx="461665" cy="12550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自我暴露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834268" y="3192517"/>
            <a:ext cx="537932" cy="1278276"/>
            <a:chOff x="5834268" y="3192517"/>
            <a:chExt cx="537932" cy="1278276"/>
          </a:xfrm>
        </p:grpSpPr>
        <p:cxnSp>
          <p:nvCxnSpPr>
            <p:cNvPr id="52" name="直接箭头连接符 51"/>
            <p:cNvCxnSpPr/>
            <p:nvPr/>
          </p:nvCxnSpPr>
          <p:spPr>
            <a:xfrm>
              <a:off x="5834268" y="3192517"/>
              <a:ext cx="0" cy="10801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910535" y="3215779"/>
              <a:ext cx="461665" cy="12550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他人观察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797264" y="3588020"/>
            <a:ext cx="1249843" cy="369332"/>
            <a:chOff x="3797264" y="3588020"/>
            <a:chExt cx="1249843" cy="369332"/>
          </a:xfrm>
        </p:grpSpPr>
        <p:cxnSp>
          <p:nvCxnSpPr>
            <p:cNvPr id="54" name="直接箭头连接符 53"/>
            <p:cNvCxnSpPr/>
            <p:nvPr/>
          </p:nvCxnSpPr>
          <p:spPr>
            <a:xfrm rot="2097590">
              <a:off x="3894979" y="3600443"/>
              <a:ext cx="11521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2097590">
              <a:off x="3797264" y="35880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共同发现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38" grpId="0" animBg="1"/>
      <p:bldP spid="39" grpId="0" animBg="1"/>
      <p:bldP spid="28" grpId="0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二、通过生涯自传认识自我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325" y="192306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1. 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撰写生涯自传的目的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7091"/>
            <a:ext cx="4177778" cy="55746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47842">
            <a:off x="6732897" y="1690353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瘦金书简体" pitchFamily="65" charset="-122"/>
                <a:ea typeface="方正瘦金书简体" pitchFamily="65" charset="-122"/>
              </a:rPr>
              <a:t>生涯自传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方正瘦金书简体" pitchFamily="65" charset="-122"/>
              <a:ea typeface="方正瘦金书简体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325" y="3471239"/>
            <a:ext cx="4322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2. 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生涯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自传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的内容要素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325" y="5019411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3. 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写生涯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自传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的方法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26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sp>
        <p:nvSpPr>
          <p:cNvPr id="38" name="圆角矩形 37"/>
          <p:cNvSpPr/>
          <p:nvPr/>
        </p:nvSpPr>
        <p:spPr bwMode="auto">
          <a:xfrm>
            <a:off x="2095500" y="1999042"/>
            <a:ext cx="4276700" cy="3865183"/>
          </a:xfrm>
          <a:prstGeom prst="roundRect">
            <a:avLst/>
          </a:prstGeom>
          <a:gradFill flip="none" rotWithShape="1">
            <a:gsLst>
              <a:gs pos="0">
                <a:srgbClr val="D0F7D4"/>
              </a:gs>
              <a:gs pos="17999">
                <a:srgbClr val="73E77E"/>
              </a:gs>
              <a:gs pos="36000">
                <a:srgbClr val="73E77E"/>
              </a:gs>
              <a:gs pos="61000">
                <a:srgbClr val="73E77E"/>
              </a:gs>
              <a:gs pos="82001">
                <a:srgbClr val="73E77E"/>
              </a:gs>
              <a:gs pos="100000">
                <a:srgbClr val="CFF7D4"/>
              </a:gs>
            </a:gsLst>
            <a:lin ang="5400000" scaled="1"/>
            <a:tileRect/>
          </a:gradFill>
          <a:ln w="38100">
            <a:solidFill>
              <a:srgbClr val="3C98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Text Box 65"/>
          <p:cNvSpPr txBox="1">
            <a:spLocks noChangeArrowheads="1"/>
          </p:cNvSpPr>
          <p:nvPr/>
        </p:nvSpPr>
        <p:spPr bwMode="gray">
          <a:xfrm>
            <a:off x="2095500" y="2544763"/>
            <a:ext cx="4276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写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一份简明自传：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目标：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按照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提示撰写自己的生涯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自传。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参与人员：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独自进行，但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完成以后给同学或老师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看，以便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听取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反馈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" name="组合 44"/>
          <p:cNvGrpSpPr>
            <a:grpSpLocks/>
          </p:cNvGrpSpPr>
          <p:nvPr/>
        </p:nvGrpSpPr>
        <p:grpSpPr bwMode="auto">
          <a:xfrm>
            <a:off x="3911600" y="1682750"/>
            <a:ext cx="644525" cy="642938"/>
            <a:chOff x="924049" y="2057400"/>
            <a:chExt cx="642938" cy="642938"/>
          </a:xfrm>
        </p:grpSpPr>
        <p:grpSp>
          <p:nvGrpSpPr>
            <p:cNvPr id="4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4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zh-CN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</TotalTime>
  <Words>151</Words>
  <Application>Microsoft Office PowerPoint</Application>
  <PresentationFormat>全屏显示(4:3)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主题​​</vt:lpstr>
      <vt:lpstr>生涯规划与就业常识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140</cp:revision>
  <dcterms:created xsi:type="dcterms:W3CDTF">2012-01-31T05:34:08Z</dcterms:created>
  <dcterms:modified xsi:type="dcterms:W3CDTF">2012-04-24T09:22:04Z</dcterms:modified>
</cp:coreProperties>
</file>