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0" r:id="rId3"/>
    <p:sldId id="302" r:id="rId4"/>
    <p:sldId id="291" r:id="rId5"/>
    <p:sldId id="298" r:id="rId6"/>
    <p:sldId id="293" r:id="rId7"/>
    <p:sldId id="303" r:id="rId8"/>
    <p:sldId id="304" r:id="rId9"/>
    <p:sldId id="305" r:id="rId10"/>
    <p:sldId id="262" r:id="rId1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71"/>
    <a:srgbClr val="30C800"/>
    <a:srgbClr val="91C8F0"/>
    <a:srgbClr val="64B4EB"/>
    <a:srgbClr val="008FFA"/>
    <a:srgbClr val="55E1FD"/>
    <a:srgbClr val="FCC8FA"/>
    <a:srgbClr val="FF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2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279037C-B689-41B6-8F3A-BB80D5012806}"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E520EC0-97B6-4C99-AC68-7969CE1DC14E}" type="slidenum">
              <a:rPr lang="zh-CN" altLang="en-US"/>
              <a:pPr>
                <a:defRPr/>
              </a:pPr>
              <a:t>‹#›</a:t>
            </a:fld>
            <a:endParaRPr lang="zh-CN" altLang="en-US"/>
          </a:p>
        </p:txBody>
      </p:sp>
    </p:spTree>
    <p:extLst>
      <p:ext uri="{BB962C8B-B14F-4D97-AF65-F5344CB8AC3E}">
        <p14:creationId xmlns:p14="http://schemas.microsoft.com/office/powerpoint/2010/main" val="2004546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0C8F9A1-097D-4FA3-8EF9-8E8042CD2D4F}"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F047420-E6AC-42BF-B4A7-B7A1C99E6F12}" type="slidenum">
              <a:rPr lang="zh-CN" altLang="en-US"/>
              <a:pPr>
                <a:defRPr/>
              </a:pPr>
              <a:t>‹#›</a:t>
            </a:fld>
            <a:endParaRPr lang="zh-CN" altLang="en-US"/>
          </a:p>
        </p:txBody>
      </p:sp>
    </p:spTree>
    <p:extLst>
      <p:ext uri="{BB962C8B-B14F-4D97-AF65-F5344CB8AC3E}">
        <p14:creationId xmlns:p14="http://schemas.microsoft.com/office/powerpoint/2010/main" val="35153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4A57442-D27A-461A-BA0C-FCC753EC0350}"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616E83B-7B23-420B-8B22-22D9BCB19B5D}" type="slidenum">
              <a:rPr lang="zh-CN" altLang="en-US"/>
              <a:pPr>
                <a:defRPr/>
              </a:pPr>
              <a:t>‹#›</a:t>
            </a:fld>
            <a:endParaRPr lang="zh-CN" altLang="en-US"/>
          </a:p>
        </p:txBody>
      </p:sp>
    </p:spTree>
    <p:extLst>
      <p:ext uri="{BB962C8B-B14F-4D97-AF65-F5344CB8AC3E}">
        <p14:creationId xmlns:p14="http://schemas.microsoft.com/office/powerpoint/2010/main" val="72903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D9A403A-1DB2-45E8-BABC-E73D09EEBF37}"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38425CF-9334-41A7-8062-E111A52D7ACD}" type="slidenum">
              <a:rPr lang="zh-CN" altLang="en-US"/>
              <a:pPr>
                <a:defRPr/>
              </a:pPr>
              <a:t>‹#›</a:t>
            </a:fld>
            <a:endParaRPr lang="zh-CN" altLang="en-US"/>
          </a:p>
        </p:txBody>
      </p:sp>
    </p:spTree>
    <p:extLst>
      <p:ext uri="{BB962C8B-B14F-4D97-AF65-F5344CB8AC3E}">
        <p14:creationId xmlns:p14="http://schemas.microsoft.com/office/powerpoint/2010/main" val="403169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0ED06DE-B64F-4E0B-BBD2-3FDB902A6E4A}"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2D0630E-4F2C-413F-B8F7-08C796003EBE}" type="slidenum">
              <a:rPr lang="zh-CN" altLang="en-US"/>
              <a:pPr>
                <a:defRPr/>
              </a:pPr>
              <a:t>‹#›</a:t>
            </a:fld>
            <a:endParaRPr lang="zh-CN" altLang="en-US"/>
          </a:p>
        </p:txBody>
      </p:sp>
    </p:spTree>
    <p:extLst>
      <p:ext uri="{BB962C8B-B14F-4D97-AF65-F5344CB8AC3E}">
        <p14:creationId xmlns:p14="http://schemas.microsoft.com/office/powerpoint/2010/main" val="269551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B97576D8-255E-4190-8832-11E2E883DF28}" type="datetimeFigureOut">
              <a:rPr lang="zh-CN" altLang="en-US"/>
              <a:pPr>
                <a:defRPr/>
              </a:pPr>
              <a:t>2012-4-24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920E325-F650-43BB-B47E-061DE01A2D59}" type="slidenum">
              <a:rPr lang="zh-CN" altLang="en-US"/>
              <a:pPr>
                <a:defRPr/>
              </a:pPr>
              <a:t>‹#›</a:t>
            </a:fld>
            <a:endParaRPr lang="zh-CN" altLang="en-US"/>
          </a:p>
        </p:txBody>
      </p:sp>
    </p:spTree>
    <p:extLst>
      <p:ext uri="{BB962C8B-B14F-4D97-AF65-F5344CB8AC3E}">
        <p14:creationId xmlns:p14="http://schemas.microsoft.com/office/powerpoint/2010/main" val="333841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C657F33-D748-40F1-AC51-0AE99C8D56E9}" type="datetimeFigureOut">
              <a:rPr lang="zh-CN" altLang="en-US"/>
              <a:pPr>
                <a:defRPr/>
              </a:pPr>
              <a:t>2012-4-24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0831BAD-FC77-47EF-BCEE-14E86BC69349}" type="slidenum">
              <a:rPr lang="zh-CN" altLang="en-US"/>
              <a:pPr>
                <a:defRPr/>
              </a:pPr>
              <a:t>‹#›</a:t>
            </a:fld>
            <a:endParaRPr lang="zh-CN" altLang="en-US"/>
          </a:p>
        </p:txBody>
      </p:sp>
    </p:spTree>
    <p:extLst>
      <p:ext uri="{BB962C8B-B14F-4D97-AF65-F5344CB8AC3E}">
        <p14:creationId xmlns:p14="http://schemas.microsoft.com/office/powerpoint/2010/main" val="125624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C659BCA-8DD2-4A41-91AA-4B8AA913A10A}" type="datetimeFigureOut">
              <a:rPr lang="zh-CN" altLang="en-US"/>
              <a:pPr>
                <a:defRPr/>
              </a:pPr>
              <a:t>2012-4-24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E78DD60-A64B-4C33-92C2-E4421B7CBF40}" type="slidenum">
              <a:rPr lang="zh-CN" altLang="en-US"/>
              <a:pPr>
                <a:defRPr/>
              </a:pPr>
              <a:t>‹#›</a:t>
            </a:fld>
            <a:endParaRPr lang="zh-CN" altLang="en-US"/>
          </a:p>
        </p:txBody>
      </p:sp>
    </p:spTree>
    <p:extLst>
      <p:ext uri="{BB962C8B-B14F-4D97-AF65-F5344CB8AC3E}">
        <p14:creationId xmlns:p14="http://schemas.microsoft.com/office/powerpoint/2010/main" val="163447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F8C5701-C3F3-4443-B48D-828C30954B1C}" type="datetimeFigureOut">
              <a:rPr lang="zh-CN" altLang="en-US"/>
              <a:pPr>
                <a:defRPr/>
              </a:pPr>
              <a:t>2012-4-24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0763714-422C-42CF-BC9A-28020F8D3DEB}" type="slidenum">
              <a:rPr lang="zh-CN" altLang="en-US"/>
              <a:pPr>
                <a:defRPr/>
              </a:pPr>
              <a:t>‹#›</a:t>
            </a:fld>
            <a:endParaRPr lang="zh-CN" altLang="en-US"/>
          </a:p>
        </p:txBody>
      </p:sp>
    </p:spTree>
    <p:extLst>
      <p:ext uri="{BB962C8B-B14F-4D97-AF65-F5344CB8AC3E}">
        <p14:creationId xmlns:p14="http://schemas.microsoft.com/office/powerpoint/2010/main" val="407879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7DB0E90-1DCD-4959-86D1-CE6AAA112060}" type="datetimeFigureOut">
              <a:rPr lang="zh-CN" altLang="en-US"/>
              <a:pPr>
                <a:defRPr/>
              </a:pPr>
              <a:t>2012-4-24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65A9DCE-ABE7-4CBC-9205-E70394CD2709}" type="slidenum">
              <a:rPr lang="zh-CN" altLang="en-US"/>
              <a:pPr>
                <a:defRPr/>
              </a:pPr>
              <a:t>‹#›</a:t>
            </a:fld>
            <a:endParaRPr lang="zh-CN" altLang="en-US"/>
          </a:p>
        </p:txBody>
      </p:sp>
    </p:spTree>
    <p:extLst>
      <p:ext uri="{BB962C8B-B14F-4D97-AF65-F5344CB8AC3E}">
        <p14:creationId xmlns:p14="http://schemas.microsoft.com/office/powerpoint/2010/main" val="390103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FB51F7F-509E-4B3A-9883-7AB22A01BE28}" type="datetimeFigureOut">
              <a:rPr lang="zh-CN" altLang="en-US"/>
              <a:pPr>
                <a:defRPr/>
              </a:pPr>
              <a:t>2012-4-24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ED6154F-E613-4647-9CE0-F1863DC2E7E6}" type="slidenum">
              <a:rPr lang="zh-CN" altLang="en-US"/>
              <a:pPr>
                <a:defRPr/>
              </a:pPr>
              <a:t>‹#›</a:t>
            </a:fld>
            <a:endParaRPr lang="zh-CN" altLang="en-US"/>
          </a:p>
        </p:txBody>
      </p:sp>
    </p:spTree>
    <p:extLst>
      <p:ext uri="{BB962C8B-B14F-4D97-AF65-F5344CB8AC3E}">
        <p14:creationId xmlns:p14="http://schemas.microsoft.com/office/powerpoint/2010/main" val="626305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24000">
              <a:schemeClr val="bg1"/>
            </a:gs>
            <a:gs pos="89000">
              <a:schemeClr val="bg1"/>
            </a:gs>
            <a:gs pos="18000">
              <a:schemeClr val="accent5">
                <a:lumMod val="25000"/>
                <a:lumOff val="75000"/>
              </a:schemeClr>
            </a:gs>
            <a:gs pos="100000">
              <a:schemeClr val="accent5">
                <a:lumMod val="60000"/>
                <a:lumOff val="40000"/>
              </a:schemeClr>
            </a:gs>
          </a:gsLst>
          <a:lin ang="5100000" scaled="0"/>
          <a:tileRect/>
        </a:gra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A9589DC5-8B3E-4383-BC88-A2FC6C163731}" type="datetimeFigureOut">
              <a:rPr lang="zh-CN" altLang="en-US"/>
              <a:pPr>
                <a:defRPr/>
              </a:pPr>
              <a:t>2012-4-24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9866A83-CAA3-415B-A58D-033DBC9E828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itchFamily="34" charset="0"/>
          <a:ea typeface="微软雅黑" pitchFamily="34" charset="-122"/>
        </a:defRPr>
      </a:lvl2pPr>
      <a:lvl3pPr algn="ctr" rtl="0" eaLnBrk="0" fontAlgn="base" hangingPunct="0">
        <a:spcBef>
          <a:spcPct val="0"/>
        </a:spcBef>
        <a:spcAft>
          <a:spcPct val="0"/>
        </a:spcAft>
        <a:defRPr sz="4400">
          <a:solidFill>
            <a:schemeClr val="tx1"/>
          </a:solidFill>
          <a:latin typeface="Arial Black" pitchFamily="34" charset="0"/>
          <a:ea typeface="微软雅黑" pitchFamily="34" charset="-122"/>
        </a:defRPr>
      </a:lvl3pPr>
      <a:lvl4pPr algn="ctr" rtl="0" eaLnBrk="0" fontAlgn="base" hangingPunct="0">
        <a:spcBef>
          <a:spcPct val="0"/>
        </a:spcBef>
        <a:spcAft>
          <a:spcPct val="0"/>
        </a:spcAft>
        <a:defRPr sz="4400">
          <a:solidFill>
            <a:schemeClr val="tx1"/>
          </a:solidFill>
          <a:latin typeface="Arial Black" pitchFamily="34" charset="0"/>
          <a:ea typeface="微软雅黑" pitchFamily="34" charset="-122"/>
        </a:defRPr>
      </a:lvl4pPr>
      <a:lvl5pPr algn="ctr" rtl="0" eaLnBrk="0" fontAlgn="base" hangingPunct="0">
        <a:spcBef>
          <a:spcPct val="0"/>
        </a:spcBef>
        <a:spcAft>
          <a:spcPct val="0"/>
        </a:spcAft>
        <a:defRPr sz="4400">
          <a:solidFill>
            <a:schemeClr val="tx1"/>
          </a:solidFill>
          <a:latin typeface="Arial Black" pitchFamily="34" charset="0"/>
          <a:ea typeface="微软雅黑" pitchFamily="34"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tif"/><Relationship Id="rId4" Type="http://schemas.openxmlformats.org/officeDocument/2006/relationships/image" Target="../media/image9.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image" Target="../media/image17.tif"/><Relationship Id="rId1" Type="http://schemas.openxmlformats.org/officeDocument/2006/relationships/slideLayout" Target="../slideLayouts/slideLayout2.xml"/><Relationship Id="rId5" Type="http://schemas.openxmlformats.org/officeDocument/2006/relationships/image" Target="../media/image20.tif"/><Relationship Id="rId4" Type="http://schemas.openxmlformats.org/officeDocument/2006/relationships/image" Target="../media/image19.tif"/></Relationships>
</file>

<file path=ppt/slides/_rels/slide9.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50000">
              <a:schemeClr val="accent5">
                <a:lumMod val="25000"/>
                <a:lumOff val="75000"/>
              </a:schemeClr>
            </a:gs>
            <a:gs pos="100000">
              <a:schemeClr val="accent5">
                <a:lumMod val="60000"/>
                <a:lumOff val="40000"/>
              </a:schemeClr>
            </a:gs>
          </a:gsLst>
          <a:lin ang="2700000" scaled="0"/>
          <a:tileRect/>
        </a:gradFill>
        <a:effectLst/>
      </p:bgPr>
    </p:bg>
    <p:spTree>
      <p:nvGrpSpPr>
        <p:cNvPr id="1" name=""/>
        <p:cNvGrpSpPr/>
        <p:nvPr/>
      </p:nvGrpSpPr>
      <p:grpSpPr>
        <a:xfrm>
          <a:off x="0" y="0"/>
          <a:ext cx="0" cy="0"/>
          <a:chOff x="0" y="0"/>
          <a:chExt cx="0" cy="0"/>
        </a:xfrm>
      </p:grpSpPr>
      <p:sp>
        <p:nvSpPr>
          <p:cNvPr id="56" name="矩形 55"/>
          <p:cNvSpPr/>
          <p:nvPr/>
        </p:nvSpPr>
        <p:spPr>
          <a:xfrm>
            <a:off x="0" y="1444625"/>
            <a:ext cx="9144000" cy="2160588"/>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dirty="0">
              <a:solidFill>
                <a:schemeClr val="bg1"/>
              </a:solidFill>
              <a:latin typeface="黑体" pitchFamily="2" charset="-122"/>
            </a:endParaRPr>
          </a:p>
        </p:txBody>
      </p:sp>
      <p:sp>
        <p:nvSpPr>
          <p:cNvPr id="2" name="标题 1"/>
          <p:cNvSpPr>
            <a:spLocks noGrp="1"/>
          </p:cNvSpPr>
          <p:nvPr>
            <p:ph type="ctrTitle"/>
          </p:nvPr>
        </p:nvSpPr>
        <p:spPr>
          <a:xfrm>
            <a:off x="1187624" y="1224440"/>
            <a:ext cx="7703840" cy="1470025"/>
          </a:xfrm>
          <a:extLst/>
        </p:spPr>
        <p:txBody>
          <a:bodyPr rtlCol="0">
            <a:normAutofit/>
            <a:scene3d>
              <a:camera prst="orthographicFront"/>
              <a:lightRig rig="threePt" dir="t"/>
            </a:scene3d>
            <a:sp3d extrusionH="57150" contourW="25400">
              <a:bevelT w="25400" h="57150" prst="artDeco"/>
              <a:contourClr>
                <a:schemeClr val="bg1"/>
              </a:contourClr>
            </a:sp3d>
          </a:bodyPr>
          <a:lstStyle/>
          <a:p>
            <a:pPr eaLnBrk="1" fontAlgn="auto" hangingPunct="1">
              <a:spcAft>
                <a:spcPts val="0"/>
              </a:spcAft>
              <a:defRPr/>
            </a:pPr>
            <a:r>
              <a:rPr lang="zh-CN" alt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2" charset="-122"/>
                <a:ea typeface="黑体" pitchFamily="2" charset="-122"/>
                <a:cs typeface="Times New Roman" pitchFamily="18" charset="0"/>
              </a:rPr>
              <a:t>烹 饪 技 术</a:t>
            </a:r>
          </a:p>
        </p:txBody>
      </p:sp>
      <p:sp>
        <p:nvSpPr>
          <p:cNvPr id="3" name="副标题 2"/>
          <p:cNvSpPr>
            <a:spLocks noGrp="1"/>
          </p:cNvSpPr>
          <p:nvPr>
            <p:ph type="subTitle" idx="1"/>
          </p:nvPr>
        </p:nvSpPr>
        <p:spPr>
          <a:xfrm>
            <a:off x="4484688" y="5546725"/>
            <a:ext cx="4406900" cy="690563"/>
          </a:xfrm>
        </p:spPr>
        <p:txBody>
          <a:bodyPr rtlCol="0">
            <a:normAutofit/>
          </a:bodyPr>
          <a:lstStyle/>
          <a:p>
            <a:pPr algn="r" eaLnBrk="1" fontAlgn="auto" hangingPunct="1">
              <a:spcAft>
                <a:spcPts val="0"/>
              </a:spcAft>
              <a:buFont typeface="Arial" pitchFamily="34" charset="0"/>
              <a:buNone/>
              <a:defRPr/>
            </a:pPr>
            <a:r>
              <a:rPr lang="zh-CN" altLang="en-US" b="1" dirty="0" smtClean="0">
                <a:latin typeface="幼圆" pitchFamily="49" charset="-122"/>
                <a:ea typeface="幼圆" pitchFamily="49" charset="-122"/>
              </a:rPr>
              <a:t>上海科技教育出版社</a:t>
            </a:r>
          </a:p>
        </p:txBody>
      </p:sp>
      <p:pic>
        <p:nvPicPr>
          <p:cNvPr id="33" name="Picture 47" descr="C:\Documents and Settings\Administrator.WWW-80B321E85A2\桌面\ppt\未命名-3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08850" y="1484313"/>
            <a:ext cx="3381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7" descr="C:\Documents and Settings\Administrator.WWW-80B321E85A2\桌面\ppt\未命名-3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92725" y="2276475"/>
            <a:ext cx="338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7" descr="C:\Documents and Settings\Administrator.WWW-80B321E85A2\桌面\ppt\未命名-3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08400" y="1722438"/>
            <a:ext cx="3381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4" descr="C:\Documents and Settings\Administrator.WWW-80B321E85A2\桌面\ppt\未命名-3.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57313" y="6858000"/>
            <a:ext cx="12144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4" descr="C:\Documents and Settings\Administrator.WWW-80B321E85A2\桌面\ppt\未命名-3.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4375" y="685800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4" descr="C:\Documents and Settings\Administrator.WWW-80B321E85A2\桌面\ppt\未命名-3.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43438" y="7000875"/>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descr="C:\Documents and Settings\Administrator.WWW-80B321E85A2\桌面\ppt\未命名-3.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57875" y="68580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4" descr="C:\Documents and Settings\Administrator.WWW-80B321E85A2\桌面\ppt\未命名-3.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71813" y="7000875"/>
            <a:ext cx="6429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4" descr="C:\Documents and Settings\Administrator.WWW-80B321E85A2\桌面\ppt\未命名-3.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00875" y="685800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4" descr="C:\Documents and Settings\Administrator.WWW-80B321E85A2\桌面\ppt\未命名-3.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72438" y="68580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408481" y="354142"/>
            <a:ext cx="2795367" cy="554578"/>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pic>
        <p:nvPicPr>
          <p:cNvPr id="53" name="图片 52"/>
          <p:cNvPicPr>
            <a:picLocks noChangeAspect="1"/>
          </p:cNvPicPr>
          <p:nvPr/>
        </p:nvPicPr>
        <p:blipFill>
          <a:blip r:embed="rId6"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679504" y="5672608"/>
            <a:ext cx="424096" cy="407132"/>
          </a:xfrm>
          <a:prstGeom prst="rect">
            <a:avLst/>
          </a:prstGeom>
        </p:spPr>
      </p:pic>
      <p:pic>
        <p:nvPicPr>
          <p:cNvPr id="2065" name="图片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7013" y="3270250"/>
            <a:ext cx="3792537"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副标题 2"/>
          <p:cNvSpPr txBox="1">
            <a:spLocks/>
          </p:cNvSpPr>
          <p:nvPr/>
        </p:nvSpPr>
        <p:spPr>
          <a:xfrm>
            <a:off x="1116013" y="2908300"/>
            <a:ext cx="7775575" cy="696913"/>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zh-CN" altLang="en-US" sz="3600" b="1" dirty="0" smtClean="0">
                <a:solidFill>
                  <a:schemeClr val="tx2">
                    <a:lumMod val="75000"/>
                  </a:schemeClr>
                </a:solidFill>
                <a:latin typeface="黑体" pitchFamily="2" charset="-122"/>
              </a:rPr>
              <a:t>第</a:t>
            </a:r>
            <a:r>
              <a:rPr lang="en-US" altLang="zh-CN" sz="3600" b="1" dirty="0" smtClean="0">
                <a:solidFill>
                  <a:schemeClr val="tx2">
                    <a:lumMod val="75000"/>
                  </a:schemeClr>
                </a:solidFill>
                <a:latin typeface="黑体" pitchFamily="2" charset="-122"/>
              </a:rPr>
              <a:t>9</a:t>
            </a:r>
            <a:r>
              <a:rPr lang="zh-CN" altLang="en-US" sz="3600" b="1" dirty="0" smtClean="0">
                <a:solidFill>
                  <a:schemeClr val="tx2">
                    <a:lumMod val="75000"/>
                  </a:schemeClr>
                </a:solidFill>
                <a:latin typeface="黑体" pitchFamily="2" charset="-122"/>
              </a:rPr>
              <a:t>课 肉类</a:t>
            </a:r>
            <a:r>
              <a:rPr lang="zh-CN" altLang="en-US" sz="3600" b="1" dirty="0">
                <a:solidFill>
                  <a:schemeClr val="tx2">
                    <a:lumMod val="75000"/>
                  </a:schemeClr>
                </a:solidFill>
                <a:latin typeface="黑体" pitchFamily="2" charset="-122"/>
              </a:rPr>
              <a:t>原料的识别与</a:t>
            </a:r>
            <a:r>
              <a:rPr lang="zh-CN" altLang="en-US" sz="3600" b="1" dirty="0" smtClean="0">
                <a:solidFill>
                  <a:schemeClr val="tx2">
                    <a:lumMod val="75000"/>
                  </a:schemeClr>
                </a:solidFill>
                <a:latin typeface="黑体" pitchFamily="2" charset="-122"/>
              </a:rPr>
              <a:t>初加工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6000" fill="hold"/>
                                        <p:tgtEl>
                                          <p:spTgt spid="3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6000" fill="hold"/>
                                        <p:tgtEl>
                                          <p:spTgt spid="34"/>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6000" fill="hold"/>
                                        <p:tgtEl>
                                          <p:spTgt spid="35"/>
                                        </p:tgtEl>
                                        <p:attrNameLst>
                                          <p:attrName>r</p:attrName>
                                        </p:attrNameLst>
                                      </p:cBhvr>
                                    </p:animRot>
                                  </p:childTnLst>
                                </p:cTn>
                              </p:par>
                              <p:par>
                                <p:cTn id="11" presetID="0" presetClass="path" presetSubtype="0" repeatCount="indefinite" fill="hold" nodeType="withEffect">
                                  <p:stCondLst>
                                    <p:cond delay="0"/>
                                  </p:stCondLst>
                                  <p:childTnLst>
                                    <p:animMotion origin="layout" path="M 0.00278 7.40741E-7 C 0.00174 -0.00764 0.00157 -0.01551 -4.44444E-6 -0.02269 C -0.00121 -0.02778 -0.00486 -0.03125 -0.00694 -0.03495 C -0.01302 -0.04583 -0.01944 -0.05463 -0.02638 -0.06366 C -0.03055 -0.06921 -0.03472 -0.07477 -0.03888 -0.08009 C -0.04184 -0.08426 -0.04444 -0.08843 -0.04722 -0.09259 C -0.04861 -0.09468 -0.05138 -0.09861 -0.05138 -0.09838 C -0.05312 -0.10648 -0.05416 -0.10972 -0.05416 -0.11921 C -0.05416 -0.14468 -0.05399 -0.21597 -0.02916 -0.22801 C -0.02395 -0.24005 -0.02048 -0.25116 -0.0125 -0.2588 C -0.00503 -0.27546 -0.01475 -0.25579 -0.00555 -0.26921 C -0.00069 -0.27662 0.00157 -0.28634 0.00834 -0.28958 C 0.01094 -0.30093 0.01719 -0.30486 0.02223 -0.31227 C 0.02778 -0.3206 0.03646 -0.33403 0.03889 -0.34514 C 0.04046 -0.35232 0.04254 -0.36528 0.04723 -0.36991 C 0.05 -0.37269 0.05556 -0.37824 0.05556 -0.37778 C 0.06198 -0.39236 0.05834 -0.38773 0.06528 -0.39445 C 0.06789 -0.4 0.07032 -0.40671 0.07223 -0.41296 C 0.07344 -0.41667 0.07414 -0.4213 0.075 -0.42523 C 0.07553 -0.42732 0.07639 -0.43148 0.07639 -0.43102 C 0.07379 -0.44282 0.07344 -0.44745 0.06667 -0.45417 C 0.06389 -0.4662 0.05764 -0.47593 0.05278 -0.48681 C 0.05053 -0.50023 0.04271 -0.50833 0.0375 -0.51968 C 0.03559 -0.53102 0.03195 -0.53634 0.02639 -0.54421 C 0.02292 -0.55995 0.01094 -0.58982 0.00278 -0.60185 C -0.00052 -0.61644 -0.01128 -0.6294 -0.01805 -0.64074 C -0.02222 -0.64815 -0.02916 -0.66366 -0.02916 -0.6632 C -0.0309 -0.67107 -0.03437 -0.67431 -0.03611 -0.68218 C -0.03941 -0.71551 -0.03437 -0.73912 -0.02222 -0.76597 C -0.02083 -0.77662 -0.02222 -0.78125 -0.01527 -0.78449 C -0.01388 -0.78657 -0.01215 -0.7882 -0.01111 -0.79074 C -0.01024 -0.79352 -0.01076 -0.79676 -0.00972 -0.79907 C -0.00329 -0.81273 0.00799 -0.81921 0.01528 -0.83171 C 0.02848 -0.85463 0.0099 -0.82616 0.025 -0.84607 C 0.02796 -0.85 0.03334 -0.8588 0.03334 -0.8581 C 0.03594 -0.86991 0.03369 -0.86343 0.04306 -0.87685 L 0.04306 -0.87662 C 0.04445 -0.88032 0.04532 -0.88449 0.04723 -0.8875 C 0.04827 -0.88889 0.05 -0.88866 0.05139 -0.88958 C 0.05678 -0.89977 0.05903 -0.91065 0.06806 -0.91412 C 0.07014 -0.91852 0.07327 -0.92153 0.075 -0.92616 C 0.07639 -0.93009 0.07778 -0.93889 0.07778 -0.93843 C 0.07657 -0.96736 0.07726 -0.96644 0.07362 -0.9919 C 0.07188 -1.00394 0.06667 -1.01644 0.0625 -1.02708 C 0.06077 -1.03148 0.06025 -1.03681 0.05834 -1.04144 C 0.0573 -1.04352 0.05539 -1.04514 0.05417 -1.04722 C 0.04792 -1.05903 0.04341 -1.0713 0.03612 -1.08218 " pathEditMode="relative" rAng="0" ptsTypes="fffffffffffffffffffffffffffffffffffFffffffffffA">
                                      <p:cBhvr>
                                        <p:cTn id="12" dur="5000" fill="hold"/>
                                        <p:tgtEl>
                                          <p:spTgt spid="37"/>
                                        </p:tgtEl>
                                        <p:attrNameLst>
                                          <p:attrName>ppt_x</p:attrName>
                                          <p:attrName>ppt_y</p:attrName>
                                        </p:attrNameLst>
                                      </p:cBhvr>
                                      <p:rCtr x="903" y="-54120"/>
                                    </p:animMotion>
                                  </p:childTnLst>
                                </p:cTn>
                              </p:par>
                              <p:par>
                                <p:cTn id="13" presetID="0" presetClass="path" presetSubtype="0" repeatCount="indefinite" fill="hold" nodeType="withEffect">
                                  <p:stCondLst>
                                    <p:cond delay="0"/>
                                  </p:stCondLst>
                                  <p:childTnLst>
                                    <p:animMotion origin="layout" path="M -0.00226 0.00416 C -0.06337 -0.03033 -0.12431 -0.06482 -0.08143 -0.13473 C -0.03854 -0.2051 0.25486 -0.32709 0.25468 -0.41621 C 0.25451 -0.50533 -0.07223 -0.58542 -0.08282 -0.66991 C -0.09341 -0.7544 0.19201 -0.85394 0.1908 -0.92362 C 0.18958 -0.99329 -0.07535 -1.05487 -0.08976 -1.08843 " pathEditMode="relative" rAng="0" ptsTypes="aaaaaA">
                                      <p:cBhvr>
                                        <p:cTn id="14" dur="7000" fill="hold"/>
                                        <p:tgtEl>
                                          <p:spTgt spid="36"/>
                                        </p:tgtEl>
                                        <p:attrNameLst>
                                          <p:attrName>ppt_x</p:attrName>
                                          <p:attrName>ppt_y</p:attrName>
                                        </p:attrNameLst>
                                      </p:cBhvr>
                                      <p:rCtr x="6800" y="-54600"/>
                                    </p:animMotion>
                                  </p:childTnLst>
                                </p:cTn>
                              </p:par>
                              <p:par>
                                <p:cTn id="15" presetID="0" presetClass="path" presetSubtype="0" repeatCount="indefinite" fill="hold" nodeType="withEffect">
                                  <p:stCondLst>
                                    <p:cond delay="0"/>
                                  </p:stCondLst>
                                  <p:childTnLst>
                                    <p:animMotion origin="layout" path="M -0.00052 0.00231 C -0.00139 0.00717 -0.00209 0.01226 0.00781 -0.00509 C 0.01771 -0.02243 0.04809 -0.06173 0.0592 -0.1015 C 0.07031 -0.14104 0.07934 -0.19491 0.07448 -0.24208 C 0.06962 -0.28971 0.04409 -0.34636 0.03003 -0.38659 C 0.01597 -0.42728 -0.00521 -0.4467 -0.01025 -0.48485 C -0.01528 -0.52277 -0.00834 -0.5785 -0.00052 -0.61433 C 0.00729 -0.6504 0.02673 -0.66405 0.03698 -0.69942 C 0.04722 -0.73526 0.05989 -0.77618 0.06059 -0.82728 C 0.06128 -0.87861 0.05017 -0.96069 0.04114 -1.00694 C 0.03212 -1.05364 0.01284 -1.07237 0.00642 -1.10705 " pathEditMode="relative" rAng="0" ptsTypes="aaaaaaaaaaA">
                                      <p:cBhvr>
                                        <p:cTn id="16" dur="2000" fill="hold"/>
                                        <p:tgtEl>
                                          <p:spTgt spid="38"/>
                                        </p:tgtEl>
                                        <p:attrNameLst>
                                          <p:attrName>ppt_x</p:attrName>
                                          <p:attrName>ppt_y</p:attrName>
                                        </p:attrNameLst>
                                      </p:cBhvr>
                                      <p:rCtr x="3247" y="-54983"/>
                                    </p:animMotion>
                                  </p:childTnLst>
                                </p:cTn>
                              </p:par>
                              <p:par>
                                <p:cTn id="17" presetID="0" presetClass="path" presetSubtype="0" repeatCount="indefinite" fill="hold" nodeType="withEffect">
                                  <p:stCondLst>
                                    <p:cond delay="0"/>
                                  </p:stCondLst>
                                  <p:childTnLst>
                                    <p:animMotion origin="layout" path="M 3.33333E-6 -3.7037E-7 C -0.00209 -0.00856 -0.00643 -0.01782 -0.01111 -0.02407 C -0.01354 -0.03356 -0.01528 -0.03518 -0.01667 -0.0463 C -0.01563 -0.0625 -0.01354 -0.07338 -0.01528 -0.08889 C -0.01424 -0.11296 -0.0132 -0.1375 -0.00973 -0.16111 C -0.01198 -0.17037 -0.00955 -0.18264 -0.00556 -0.19074 C -0.00504 -0.19375 -0.00521 -0.19722 -0.00417 -0.2 C -0.00278 -0.20417 0.00139 -0.21111 0.00139 -0.21111 C 0.00312 -0.22083 0.01111 -0.23518 0.01666 -0.24259 C 0.02604 -0.29306 0.01909 -0.34306 0.01805 -0.3963 C 0.01788 -0.40301 0.01684 -0.41643 0.01389 -0.42222 C 0.0118 -0.42616 0.00902 -0.42963 0.00694 -0.43333 C 0.00486 -0.44421 0.00121 -0.45347 -0.00278 -0.46296 C -0.00434 -0.4669 -0.00729 -0.46991 -0.00834 -0.47407 C -0.01302 -0.49259 -0.02136 -0.50532 -0.02778 -0.52245 C -0.02986 -0.53588 -0.02778 -0.52917 -0.03473 -0.54259 L -0.03473 -0.54259 C -0.03681 -0.55116 -0.03872 -0.55972 -0.04028 -0.56852 C -0.03959 -0.58518 -0.04028 -0.60556 -0.03611 -0.62222 C -0.03403 -0.64514 -0.02882 -0.65116 -0.02084 -0.67037 C -0.01823 -0.67662 -0.01823 -0.68472 -0.01528 -0.69074 C -0.01146 -0.69838 -0.00886 -0.70764 -0.00695 -0.71667 C -0.00434 -0.72893 -0.00052 -0.74005 0.00277 -0.75185 C 0.00434 -0.75741 0.00694 -0.76875 0.00694 -0.76875 C 0.00885 -0.79676 0.01597 -0.81898 0.01944 -0.8463 C 0.01909 -0.87037 0.025 -0.95694 0.0125 -0.99838 C 0.01093 -1.01597 0.00833 -1.03333 0.00416 -1.05 C 0.00173 -1.08241 -0.00087 -1.11435 -0.00556 -1.1463 C -0.01146 -1.18773 -0.01111 -1.16528 -0.01111 -1.18518 " pathEditMode="relative" ptsTypes="fffffffffffffffFffffffffffffA">
                                      <p:cBhvr>
                                        <p:cTn id="18" dur="13000" fill="hold"/>
                                        <p:tgtEl>
                                          <p:spTgt spid="39"/>
                                        </p:tgtEl>
                                        <p:attrNameLst>
                                          <p:attrName>ppt_x</p:attrName>
                                          <p:attrName>ppt_y</p:attrName>
                                        </p:attrNameLst>
                                      </p:cBhvr>
                                    </p:animMotion>
                                  </p:childTnLst>
                                </p:cTn>
                              </p:par>
                              <p:par>
                                <p:cTn id="19" presetID="0" presetClass="path" presetSubtype="0" repeatCount="indefinite" fill="hold" nodeType="withEffect">
                                  <p:stCondLst>
                                    <p:cond delay="0"/>
                                  </p:stCondLst>
                                  <p:childTnLst>
                                    <p:animMotion origin="layout" path="M 3.33333E-6 7.40741E-7 C -0.00694 -0.02408 -0.01389 -0.04815 -0.01389 -0.07778 C -0.01389 -0.10741 -0.00226 -0.14167 3.33333E-6 -0.17778 C 0.00226 -0.21389 0.00469 -0.2257 3.33333E-6 -0.29445 C -0.00469 -0.3632 -0.02969 -0.50857 -0.02778 -0.59074 C -0.02587 -0.67292 0.01267 -0.71042 0.01111 -0.78704 C 0.00955 -0.86366 -0.03194 -0.98958 -0.0375 -1.05 C -0.04305 -1.11042 -0.04288 -1.1831 -0.02222 -1.15 " pathEditMode="relative" ptsTypes="aaaaaaaA">
                                      <p:cBhvr>
                                        <p:cTn id="20" dur="7000" fill="hold"/>
                                        <p:tgtEl>
                                          <p:spTgt spid="41"/>
                                        </p:tgtEl>
                                        <p:attrNameLst>
                                          <p:attrName>ppt_x</p:attrName>
                                          <p:attrName>ppt_y</p:attrName>
                                        </p:attrNameLst>
                                      </p:cBhvr>
                                    </p:animMotion>
                                  </p:childTnLst>
                                </p:cTn>
                              </p:par>
                              <p:par>
                                <p:cTn id="21" presetID="0" presetClass="path" presetSubtype="0" repeatCount="indefinite" fill="hold" nodeType="withEffect">
                                  <p:stCondLst>
                                    <p:cond delay="0"/>
                                  </p:stCondLst>
                                  <p:childTnLst>
                                    <p:animMotion origin="layout" path="M 1.94444E-6 4.81481E-6 C -0.03837 -0.06413 -0.07657 -0.12801 -0.09028 -0.19815 C -0.104 -0.26829 -0.09844 -0.35463 -0.08195 -0.42038 C -0.06546 -0.48612 -0.01441 -0.53079 0.00833 -0.5926 C 0.03107 -0.6544 0.06111 -0.73519 0.05416 -0.79075 C 0.04722 -0.8463 0.00121 -0.88033 -0.03334 -0.92593 C -0.06789 -0.97153 -0.13004 -1.02963 -0.15278 -1.06482 C -0.17553 -1.1 -0.17275 -1.13681 -0.16945 -1.13704 " pathEditMode="relative" ptsTypes="aaaaaaaA">
                                      <p:cBhvr>
                                        <p:cTn id="22" dur="5000" fill="hold"/>
                                        <p:tgtEl>
                                          <p:spTgt spid="42"/>
                                        </p:tgtEl>
                                        <p:attrNameLst>
                                          <p:attrName>ppt_x</p:attrName>
                                          <p:attrName>ppt_y</p:attrName>
                                        </p:attrNameLst>
                                      </p:cBhvr>
                                    </p:animMotion>
                                  </p:childTnLst>
                                </p:cTn>
                              </p:par>
                              <p:par>
                                <p:cTn id="23" presetID="0" presetClass="path" presetSubtype="0" repeatCount="indefinite" fill="hold" nodeType="withEffect">
                                  <p:stCondLst>
                                    <p:cond delay="0"/>
                                  </p:stCondLst>
                                  <p:childTnLst>
                                    <p:animMotion origin="layout" path="M 1.94444E-6 4.81481E-6 C -0.03837 -0.06413 -0.07657 -0.12801 -0.09028 -0.19815 C -0.104 -0.26829 -0.09844 -0.35463 -0.08195 -0.42038 C -0.06546 -0.48612 -0.01441 -0.53079 0.00833 -0.5926 C 0.03107 -0.6544 0.06111 -0.73519 0.05416 -0.79075 C 0.04722 -0.8463 0.00121 -0.88033 -0.03334 -0.92593 C -0.06789 -0.97153 -0.13004 -1.02963 -0.15278 -1.06482 C -0.17553 -1.1 -0.17275 -1.13681 -0.16945 -1.13704 " pathEditMode="relative" ptsTypes="aaaaaaaA">
                                      <p:cBhvr>
                                        <p:cTn id="24" dur="5000" fill="hold"/>
                                        <p:tgtEl>
                                          <p:spTgt spid="4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接连接符 67"/>
          <p:cNvCxnSpPr/>
          <p:nvPr/>
        </p:nvCxnSpPr>
        <p:spPr>
          <a:xfrm>
            <a:off x="0" y="1003300"/>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6372200" y="714182"/>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0" name="TextBox 69"/>
          <p:cNvSpPr txBox="1"/>
          <p:nvPr/>
        </p:nvSpPr>
        <p:spPr>
          <a:xfrm>
            <a:off x="6300788" y="231775"/>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劳动力转移常识</a:t>
            </a:r>
          </a:p>
        </p:txBody>
      </p:sp>
      <p:sp>
        <p:nvSpPr>
          <p:cNvPr id="71" name="标题 10"/>
          <p:cNvSpPr txBox="1">
            <a:spLocks/>
          </p:cNvSpPr>
          <p:nvPr/>
        </p:nvSpPr>
        <p:spPr>
          <a:xfrm>
            <a:off x="0" y="66675"/>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zh-CN" altLang="en-US" dirty="0" smtClean="0">
                <a:solidFill>
                  <a:schemeClr val="accent5">
                    <a:lumMod val="75000"/>
                  </a:schemeClr>
                </a:solidFill>
                <a:latin typeface="微软雅黑" pitchFamily="34" charset="-122"/>
              </a:rPr>
              <a:t>思考与实践</a:t>
            </a:r>
          </a:p>
        </p:txBody>
      </p:sp>
      <p:grpSp>
        <p:nvGrpSpPr>
          <p:cNvPr id="11270" name="组合 63"/>
          <p:cNvGrpSpPr>
            <a:grpSpLocks/>
          </p:cNvGrpSpPr>
          <p:nvPr/>
        </p:nvGrpSpPr>
        <p:grpSpPr bwMode="auto">
          <a:xfrm>
            <a:off x="922338" y="1698625"/>
            <a:ext cx="2017712" cy="4181475"/>
            <a:chOff x="251520" y="1704169"/>
            <a:chExt cx="2016224" cy="4179911"/>
          </a:xfrm>
        </p:grpSpPr>
        <p:sp>
          <p:nvSpPr>
            <p:cNvPr id="28" name="圆角矩形 27"/>
            <p:cNvSpPr/>
            <p:nvPr/>
          </p:nvSpPr>
          <p:spPr>
            <a:xfrm>
              <a:off x="251520" y="2020343"/>
              <a:ext cx="2016224" cy="3863737"/>
            </a:xfrm>
            <a:prstGeom prst="roundRect">
              <a:avLst/>
            </a:prstGeom>
            <a:gradFill flip="none" rotWithShape="1">
              <a:gsLst>
                <a:gs pos="0">
                  <a:srgbClr val="BDE0F7"/>
                </a:gs>
                <a:gs pos="17999">
                  <a:srgbClr val="91C8F0"/>
                </a:gs>
                <a:gs pos="36000">
                  <a:srgbClr val="64B4EB"/>
                </a:gs>
                <a:gs pos="61000">
                  <a:srgbClr val="64B4EB"/>
                </a:gs>
                <a:gs pos="82001">
                  <a:srgbClr val="91C8F0"/>
                </a:gs>
                <a:gs pos="100000">
                  <a:srgbClr val="BDE0F7"/>
                </a:gs>
              </a:gsLst>
              <a:lin ang="5400000" scaled="1"/>
              <a:tileRect/>
            </a:gradFill>
            <a:ln w="38100">
              <a:solidFill>
                <a:srgbClr val="4486BF"/>
              </a:solidFill>
            </a:ln>
            <a:effectLst>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293" name="Text Box 65"/>
            <p:cNvSpPr txBox="1">
              <a:spLocks noChangeArrowheads="1"/>
            </p:cNvSpPr>
            <p:nvPr/>
          </p:nvSpPr>
          <p:spPr bwMode="gray">
            <a:xfrm>
              <a:off x="251520" y="2565357"/>
              <a:ext cx="2016224" cy="230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hangingPunct="1"/>
              <a:r>
                <a:rPr lang="zh-CN" altLang="en-US" sz="1600">
                  <a:solidFill>
                    <a:srgbClr val="000000"/>
                  </a:solidFill>
                  <a:latin typeface="微软雅黑" pitchFamily="34" charset="-122"/>
                  <a:ea typeface="微软雅黑" pitchFamily="34" charset="-122"/>
                </a:rPr>
                <a:t>走访农贸市场的活鸡销售点，请教工作人员或家人，了解当年鸡、隔年鸡、老鸡等的鉴别方法，了解这些鸡一般适用于哪些烹饪方法。也可以走访鲜肉销售点，试着辨认家畜各部位的肉。</a:t>
              </a:r>
              <a:endParaRPr lang="en-US" altLang="zh-CN" sz="1600">
                <a:latin typeface="微软雅黑" pitchFamily="34" charset="-122"/>
                <a:ea typeface="微软雅黑" pitchFamily="34" charset="-122"/>
              </a:endParaRPr>
            </a:p>
          </p:txBody>
        </p:sp>
        <p:grpSp>
          <p:nvGrpSpPr>
            <p:cNvPr id="11294" name="组合 44"/>
            <p:cNvGrpSpPr>
              <a:grpSpLocks/>
            </p:cNvGrpSpPr>
            <p:nvPr/>
          </p:nvGrpSpPr>
          <p:grpSpPr bwMode="auto">
            <a:xfrm>
              <a:off x="938163" y="1704169"/>
              <a:ext cx="642938" cy="642938"/>
              <a:chOff x="924049" y="2057400"/>
              <a:chExt cx="642938" cy="642938"/>
            </a:xfrm>
          </p:grpSpPr>
          <p:grpSp>
            <p:nvGrpSpPr>
              <p:cNvPr id="11295" name="Group 58"/>
              <p:cNvGrpSpPr>
                <a:grpSpLocks/>
              </p:cNvGrpSpPr>
              <p:nvPr/>
            </p:nvGrpSpPr>
            <p:grpSpPr bwMode="auto">
              <a:xfrm>
                <a:off x="924049" y="2057400"/>
                <a:ext cx="642938" cy="642938"/>
                <a:chOff x="1289" y="582"/>
                <a:chExt cx="668" cy="668"/>
              </a:xfrm>
            </p:grpSpPr>
            <p:sp>
              <p:nvSpPr>
                <p:cNvPr id="11297" name="Oval 59"/>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11298" name="Oval 6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1299"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1300" name="Oval 6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1301" name="Oval 6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grpSp>
          <p:sp>
            <p:nvSpPr>
              <p:cNvPr id="11296" name="Text Box 64"/>
              <p:cNvSpPr txBox="1">
                <a:spLocks noChangeArrowheads="1"/>
              </p:cNvSpPr>
              <p:nvPr/>
            </p:nvSpPr>
            <p:spPr bwMode="gray">
              <a:xfrm>
                <a:off x="1062162" y="21494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a:solidFill>
                      <a:srgbClr val="000000"/>
                    </a:solidFill>
                    <a:latin typeface="Arial" charset="0"/>
                  </a:rPr>
                  <a:t>1</a:t>
                </a:r>
                <a:endParaRPr lang="en-US" altLang="zh-CN">
                  <a:latin typeface="Arial" charset="0"/>
                </a:endParaRPr>
              </a:p>
            </p:txBody>
          </p:sp>
        </p:grpSp>
      </p:grpSp>
      <p:grpSp>
        <p:nvGrpSpPr>
          <p:cNvPr id="11271" name="组合 64"/>
          <p:cNvGrpSpPr>
            <a:grpSpLocks/>
          </p:cNvGrpSpPr>
          <p:nvPr/>
        </p:nvGrpSpPr>
        <p:grpSpPr bwMode="auto">
          <a:xfrm>
            <a:off x="3468688" y="1698625"/>
            <a:ext cx="2019300" cy="4181475"/>
            <a:chOff x="2412281" y="1704169"/>
            <a:chExt cx="2020193" cy="4179911"/>
          </a:xfrm>
        </p:grpSpPr>
        <p:sp>
          <p:nvSpPr>
            <p:cNvPr id="39" name="圆角矩形 38"/>
            <p:cNvSpPr/>
            <p:nvPr/>
          </p:nvSpPr>
          <p:spPr>
            <a:xfrm>
              <a:off x="2416250" y="2020343"/>
              <a:ext cx="2016224" cy="3863737"/>
            </a:xfrm>
            <a:prstGeom prst="roundRect">
              <a:avLst/>
            </a:prstGeom>
            <a:gradFill flip="none" rotWithShape="1">
              <a:gsLst>
                <a:gs pos="0">
                  <a:srgbClr val="D0F7D4"/>
                </a:gs>
                <a:gs pos="17999">
                  <a:srgbClr val="73E77E"/>
                </a:gs>
                <a:gs pos="36000">
                  <a:srgbClr val="73E77E"/>
                </a:gs>
                <a:gs pos="61000">
                  <a:srgbClr val="73E77E"/>
                </a:gs>
                <a:gs pos="82001">
                  <a:srgbClr val="73E77E"/>
                </a:gs>
                <a:gs pos="100000">
                  <a:srgbClr val="CFF7D4"/>
                </a:gs>
              </a:gsLst>
              <a:lin ang="5400000" scaled="1"/>
              <a:tileRect/>
            </a:gradFill>
            <a:ln w="38100">
              <a:solidFill>
                <a:srgbClr val="3C9844"/>
              </a:solidFill>
            </a:ln>
            <a:effectLst>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1284" name="组合 45"/>
            <p:cNvGrpSpPr>
              <a:grpSpLocks/>
            </p:cNvGrpSpPr>
            <p:nvPr/>
          </p:nvGrpSpPr>
          <p:grpSpPr bwMode="auto">
            <a:xfrm>
              <a:off x="3102893" y="1704169"/>
              <a:ext cx="642938" cy="642938"/>
              <a:chOff x="3286249" y="2057400"/>
              <a:chExt cx="642938" cy="642938"/>
            </a:xfrm>
          </p:grpSpPr>
          <p:sp>
            <p:nvSpPr>
              <p:cNvPr id="11286" name="Oval 71"/>
              <p:cNvSpPr>
                <a:spLocks noChangeArrowheads="1"/>
              </p:cNvSpPr>
              <p:nvPr/>
            </p:nvSpPr>
            <p:spPr bwMode="gray">
              <a:xfrm>
                <a:off x="3286249" y="2057400"/>
                <a:ext cx="642938" cy="64293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11287" name="Oval 72"/>
              <p:cNvSpPr>
                <a:spLocks noChangeArrowheads="1"/>
              </p:cNvSpPr>
              <p:nvPr/>
            </p:nvSpPr>
            <p:spPr bwMode="gray">
              <a:xfrm>
                <a:off x="3292599" y="2062163"/>
                <a:ext cx="622300" cy="62230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1288" name="Oval 73"/>
              <p:cNvSpPr>
                <a:spLocks noChangeArrowheads="1"/>
              </p:cNvSpPr>
              <p:nvPr/>
            </p:nvSpPr>
            <p:spPr bwMode="gray">
              <a:xfrm>
                <a:off x="3300537" y="2065338"/>
                <a:ext cx="608012" cy="608012"/>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1289" name="Oval 74"/>
              <p:cNvSpPr>
                <a:spLocks noChangeArrowheads="1"/>
              </p:cNvSpPr>
              <p:nvPr/>
            </p:nvSpPr>
            <p:spPr bwMode="gray">
              <a:xfrm>
                <a:off x="3306887" y="2071688"/>
                <a:ext cx="577850" cy="5667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1290" name="Oval 75"/>
              <p:cNvSpPr>
                <a:spLocks noChangeArrowheads="1"/>
              </p:cNvSpPr>
              <p:nvPr/>
            </p:nvSpPr>
            <p:spPr bwMode="gray">
              <a:xfrm>
                <a:off x="3341812" y="2087563"/>
                <a:ext cx="512762" cy="46037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1291" name="Text Box 76"/>
              <p:cNvSpPr txBox="1">
                <a:spLocks noChangeArrowheads="1"/>
              </p:cNvSpPr>
              <p:nvPr/>
            </p:nvSpPr>
            <p:spPr bwMode="gray">
              <a:xfrm>
                <a:off x="3424362" y="21494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a:solidFill>
                      <a:srgbClr val="000000"/>
                    </a:solidFill>
                    <a:latin typeface="Arial" charset="0"/>
                  </a:rPr>
                  <a:t>2</a:t>
                </a:r>
                <a:endParaRPr lang="en-US" altLang="zh-CN">
                  <a:latin typeface="Arial" charset="0"/>
                </a:endParaRPr>
              </a:p>
            </p:txBody>
          </p:sp>
        </p:grpSp>
        <p:sp>
          <p:nvSpPr>
            <p:cNvPr id="11285" name="Text Box 65"/>
            <p:cNvSpPr txBox="1">
              <a:spLocks noChangeArrowheads="1"/>
            </p:cNvSpPr>
            <p:nvPr/>
          </p:nvSpPr>
          <p:spPr bwMode="gray">
            <a:xfrm>
              <a:off x="2412281" y="2565357"/>
              <a:ext cx="2016224" cy="279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a:solidFill>
                    <a:srgbClr val="000000"/>
                  </a:solidFill>
                  <a:latin typeface="微软雅黑" pitchFamily="34" charset="-122"/>
                  <a:ea typeface="微软雅黑" pitchFamily="34" charset="-122"/>
                </a:rPr>
                <a:t>当前，我国农贸市场上频频出现注水肉、瘦肉精肉、染色鸭肠</a:t>
              </a:r>
            </a:p>
            <a:p>
              <a:pPr eaLnBrk="1" hangingPunct="1"/>
              <a:r>
                <a:rPr lang="zh-CN" altLang="en-US" sz="1600">
                  <a:solidFill>
                    <a:srgbClr val="000000"/>
                  </a:solidFill>
                  <a:latin typeface="微软雅黑" pitchFamily="34" charset="-122"/>
                  <a:ea typeface="微软雅黑" pitchFamily="34" charset="-122"/>
                </a:rPr>
                <a:t>等问题。试着了解这些食品安全问题，并在班级里展开交流会，分别从生产者、消费者、政府三个角度针对食品安全问题产生的原因和解决的措施发表自己的看法。</a:t>
              </a:r>
              <a:endParaRPr lang="en-US" altLang="zh-CN" sz="1600">
                <a:latin typeface="微软雅黑" pitchFamily="34" charset="-122"/>
                <a:ea typeface="微软雅黑" pitchFamily="34" charset="-122"/>
              </a:endParaRPr>
            </a:p>
          </p:txBody>
        </p:sp>
      </p:grpSp>
      <p:grpSp>
        <p:nvGrpSpPr>
          <p:cNvPr id="11272" name="组合 65"/>
          <p:cNvGrpSpPr>
            <a:grpSpLocks/>
          </p:cNvGrpSpPr>
          <p:nvPr/>
        </p:nvGrpSpPr>
        <p:grpSpPr bwMode="auto">
          <a:xfrm>
            <a:off x="6015038" y="1698625"/>
            <a:ext cx="2016125" cy="4181475"/>
            <a:chOff x="4748713" y="1704169"/>
            <a:chExt cx="2016224" cy="4179911"/>
          </a:xfrm>
        </p:grpSpPr>
        <p:sp>
          <p:nvSpPr>
            <p:cNvPr id="49" name="圆角矩形 48"/>
            <p:cNvSpPr/>
            <p:nvPr/>
          </p:nvSpPr>
          <p:spPr>
            <a:xfrm>
              <a:off x="4748713" y="2020343"/>
              <a:ext cx="2016224" cy="3863737"/>
            </a:xfrm>
            <a:prstGeom prst="roundRect">
              <a:avLst/>
            </a:prstGeom>
            <a:gradFill flip="none" rotWithShape="1">
              <a:gsLst>
                <a:gs pos="0">
                  <a:srgbClr val="F8F5CC"/>
                </a:gs>
                <a:gs pos="17999">
                  <a:srgbClr val="E9E065"/>
                </a:gs>
                <a:gs pos="36000">
                  <a:srgbClr val="E9E065"/>
                </a:gs>
                <a:gs pos="61000">
                  <a:srgbClr val="E9E065"/>
                </a:gs>
                <a:gs pos="82001">
                  <a:srgbClr val="E9E065"/>
                </a:gs>
                <a:gs pos="100000">
                  <a:srgbClr val="F8F5CC"/>
                </a:gs>
              </a:gsLst>
              <a:lin ang="5400000" scaled="1"/>
              <a:tileRect/>
            </a:gradFill>
            <a:ln w="38100">
              <a:solidFill>
                <a:srgbClr val="978D48"/>
              </a:solidFill>
            </a:ln>
            <a:effectLst>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1274" name="组合 46"/>
            <p:cNvGrpSpPr>
              <a:grpSpLocks/>
            </p:cNvGrpSpPr>
            <p:nvPr/>
          </p:nvGrpSpPr>
          <p:grpSpPr bwMode="auto">
            <a:xfrm>
              <a:off x="5435356" y="1704169"/>
              <a:ext cx="642938" cy="642938"/>
              <a:chOff x="5648449" y="2057400"/>
              <a:chExt cx="642938" cy="642938"/>
            </a:xfrm>
          </p:grpSpPr>
          <p:grpSp>
            <p:nvGrpSpPr>
              <p:cNvPr id="11276" name="Group 85"/>
              <p:cNvGrpSpPr>
                <a:grpSpLocks/>
              </p:cNvGrpSpPr>
              <p:nvPr/>
            </p:nvGrpSpPr>
            <p:grpSpPr bwMode="auto">
              <a:xfrm>
                <a:off x="5648449" y="2057400"/>
                <a:ext cx="642938" cy="642938"/>
                <a:chOff x="1289" y="582"/>
                <a:chExt cx="668" cy="668"/>
              </a:xfrm>
            </p:grpSpPr>
            <p:sp>
              <p:nvSpPr>
                <p:cNvPr id="11278" name="Oval 86"/>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11279" name="Oval 8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1280" name="Oval 88"/>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1281" name="Oval 8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1282" name="Oval 90"/>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grpSp>
          <p:sp>
            <p:nvSpPr>
              <p:cNvPr id="11277" name="Text Box 91"/>
              <p:cNvSpPr txBox="1">
                <a:spLocks noChangeArrowheads="1"/>
              </p:cNvSpPr>
              <p:nvPr/>
            </p:nvSpPr>
            <p:spPr bwMode="gray">
              <a:xfrm>
                <a:off x="5786562" y="21494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a:solidFill>
                      <a:srgbClr val="000000"/>
                    </a:solidFill>
                    <a:latin typeface="Arial" charset="0"/>
                  </a:rPr>
                  <a:t>3</a:t>
                </a:r>
                <a:endParaRPr lang="en-US" altLang="zh-CN">
                  <a:latin typeface="Arial" charset="0"/>
                </a:endParaRPr>
              </a:p>
            </p:txBody>
          </p:sp>
        </p:grpSp>
        <p:sp>
          <p:nvSpPr>
            <p:cNvPr id="11275" name="Text Box 65"/>
            <p:cNvSpPr txBox="1">
              <a:spLocks noChangeArrowheads="1"/>
            </p:cNvSpPr>
            <p:nvPr/>
          </p:nvSpPr>
          <p:spPr bwMode="gray">
            <a:xfrm>
              <a:off x="4748713" y="2565357"/>
              <a:ext cx="2016224" cy="83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a:solidFill>
                    <a:srgbClr val="000000"/>
                  </a:solidFill>
                  <a:latin typeface="微软雅黑" pitchFamily="34" charset="-122"/>
                  <a:ea typeface="微软雅黑" pitchFamily="34" charset="-122"/>
                </a:rPr>
                <a:t>按照学习过的方法，帮助家人清洗家禽或畜肉类原料。</a:t>
              </a:r>
              <a:endParaRPr lang="en-US" altLang="zh-CN" sz="1600">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10" name="TextBox 9"/>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烹饪技术</a:t>
            </a:r>
          </a:p>
        </p:txBody>
      </p:sp>
      <p:sp>
        <p:nvSpPr>
          <p:cNvPr id="11" name="标题 10"/>
          <p:cNvSpPr>
            <a:spLocks noGrp="1"/>
          </p:cNvSpPr>
          <p:nvPr>
            <p:ph type="title"/>
          </p:nvPr>
        </p:nvSpPr>
        <p:spPr>
          <a:xfrm>
            <a:off x="0" y="44450"/>
            <a:ext cx="6300788" cy="936625"/>
          </a:xfrm>
        </p:spPr>
        <p:txBody>
          <a:bodyPr rtlCol="0">
            <a:normAutofit/>
          </a:bodyPr>
          <a:lstStyle/>
          <a:p>
            <a:pPr algn="l" eaLnBrk="1" fontAlgn="auto" hangingPunct="1">
              <a:spcAft>
                <a:spcPts val="0"/>
              </a:spcAft>
              <a:defRPr/>
            </a:pPr>
            <a:r>
              <a:rPr lang="zh-CN" altLang="en-US" b="1" dirty="0">
                <a:solidFill>
                  <a:schemeClr val="accent5">
                    <a:lumMod val="75000"/>
                  </a:schemeClr>
                </a:solidFill>
                <a:latin typeface="黑体" pitchFamily="2" charset="-122"/>
                <a:ea typeface="黑体" pitchFamily="2" charset="-122"/>
              </a:rPr>
              <a:t>一、肉类的识别与选购</a:t>
            </a:r>
            <a:endParaRPr lang="zh-CN" altLang="en-US" dirty="0" smtClean="0">
              <a:solidFill>
                <a:schemeClr val="accent5">
                  <a:lumMod val="75000"/>
                </a:schemeClr>
              </a:solidFill>
              <a:latin typeface="微软雅黑" pitchFamily="34" charset="-122"/>
            </a:endParaRPr>
          </a:p>
        </p:txBody>
      </p:sp>
      <p:sp>
        <p:nvSpPr>
          <p:cNvPr id="119" name="矩形 118"/>
          <p:cNvSpPr/>
          <p:nvPr/>
        </p:nvSpPr>
        <p:spPr>
          <a:xfrm>
            <a:off x="488950" y="1601788"/>
            <a:ext cx="3025775" cy="53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b="1">
                <a:solidFill>
                  <a:srgbClr val="568D11"/>
                </a:solidFill>
                <a:effectLst>
                  <a:outerShdw blurRad="38100" dist="38100" dir="2700000" algn="tl">
                    <a:srgbClr val="000000"/>
                  </a:outerShdw>
                </a:effectLst>
                <a:latin typeface="微软雅黑" pitchFamily="34" charset="-122"/>
                <a:ea typeface="微软雅黑" pitchFamily="34" charset="-122"/>
                <a:cs typeface="Arial Unicode MS" pitchFamily="34" charset="-122"/>
              </a:rPr>
              <a:t>1. </a:t>
            </a:r>
            <a:r>
              <a:rPr lang="zh-CN" altLang="en-US" sz="2800" b="1">
                <a:solidFill>
                  <a:srgbClr val="568D11"/>
                </a:solidFill>
                <a:effectLst>
                  <a:outerShdw blurRad="38100" dist="38100" dir="2700000" algn="tl">
                    <a:srgbClr val="000000"/>
                  </a:outerShdw>
                </a:effectLst>
                <a:latin typeface="微软雅黑" pitchFamily="34" charset="-122"/>
                <a:ea typeface="微软雅黑" pitchFamily="34" charset="-122"/>
                <a:cs typeface="Arial Unicode MS" pitchFamily="34" charset="-122"/>
              </a:rPr>
              <a:t>肉类的识别</a:t>
            </a:r>
          </a:p>
        </p:txBody>
      </p:sp>
      <p:sp>
        <p:nvSpPr>
          <p:cNvPr id="2" name="圆角矩形 1"/>
          <p:cNvSpPr/>
          <p:nvPr/>
        </p:nvSpPr>
        <p:spPr>
          <a:xfrm>
            <a:off x="179388" y="2524125"/>
            <a:ext cx="1971675" cy="1971675"/>
          </a:xfrm>
          <a:prstGeom prst="roundRect">
            <a:avLst/>
          </a:prstGeom>
          <a:blipFill>
            <a:blip r:embed="rId2" cstate="screen">
              <a:extLst>
                <a:ext uri="{28A0092B-C50C-407E-A947-70E740481C1C}">
                  <a14:useLocalDpi xmlns:a14="http://schemas.microsoft.com/office/drawing/2010/main"/>
                </a:ext>
              </a:extLst>
            </a:blip>
            <a:stretch>
              <a:fillRect/>
            </a:stretch>
          </a:blip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圆角矩形 20"/>
          <p:cNvSpPr/>
          <p:nvPr/>
        </p:nvSpPr>
        <p:spPr>
          <a:xfrm>
            <a:off x="2435225" y="2536825"/>
            <a:ext cx="1971675" cy="1971675"/>
          </a:xfrm>
          <a:prstGeom prst="roundRect">
            <a:avLst/>
          </a:prstGeom>
          <a:blipFill>
            <a:blip r:embed="rId3" cstate="screen">
              <a:extLst>
                <a:ext uri="{28A0092B-C50C-407E-A947-70E740481C1C}">
                  <a14:useLocalDpi xmlns:a14="http://schemas.microsoft.com/office/drawing/2010/main"/>
                </a:ext>
              </a:extLst>
            </a:blip>
            <a:stretch>
              <a:fillRect/>
            </a:stretch>
          </a:blip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圆角矩形 21"/>
          <p:cNvSpPr/>
          <p:nvPr/>
        </p:nvSpPr>
        <p:spPr>
          <a:xfrm>
            <a:off x="4692650" y="2524125"/>
            <a:ext cx="1971675" cy="1971675"/>
          </a:xfrm>
          <a:prstGeom prst="roundRect">
            <a:avLst/>
          </a:prstGeom>
          <a:blipFill>
            <a:blip r:embed="rId4" cstate="screen">
              <a:extLst>
                <a:ext uri="{28A0092B-C50C-407E-A947-70E740481C1C}">
                  <a14:useLocalDpi xmlns:a14="http://schemas.microsoft.com/office/drawing/2010/main"/>
                </a:ext>
              </a:extLst>
            </a:blip>
            <a:stretch>
              <a:fillRect/>
            </a:stretch>
          </a:blip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圆角矩形 22"/>
          <p:cNvSpPr/>
          <p:nvPr/>
        </p:nvSpPr>
        <p:spPr>
          <a:xfrm>
            <a:off x="6948488" y="2508250"/>
            <a:ext cx="1971675" cy="1971675"/>
          </a:xfrm>
          <a:prstGeom prst="roundRect">
            <a:avLst/>
          </a:prstGeom>
          <a:blipFill>
            <a:blip r:embed="rId5" cstate="screen">
              <a:extLst>
                <a:ext uri="{28A0092B-C50C-407E-A947-70E740481C1C}">
                  <a14:useLocalDpi xmlns:a14="http://schemas.microsoft.com/office/drawing/2010/main"/>
                </a:ext>
              </a:extLst>
            </a:blip>
            <a:stretch>
              <a:fillRect/>
            </a:stretch>
          </a:blip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TextBox 2"/>
          <p:cNvSpPr txBox="1"/>
          <p:nvPr/>
        </p:nvSpPr>
        <p:spPr>
          <a:xfrm>
            <a:off x="611188" y="4684713"/>
            <a:ext cx="1108075" cy="461962"/>
          </a:xfrm>
          <a:prstGeom prst="rect">
            <a:avLst/>
          </a:prstGeom>
          <a:noFill/>
        </p:spPr>
        <p:txBody>
          <a:bodyPr wrap="none">
            <a:spAutoFit/>
          </a:bodyPr>
          <a:lstStyle/>
          <a:p>
            <a:pPr algn="ctr">
              <a:defRPr/>
            </a:pPr>
            <a:r>
              <a:rPr lang="zh-CN" altLang="en-US" sz="2400" dirty="0">
                <a:solidFill>
                  <a:schemeClr val="tx1">
                    <a:lumMod val="50000"/>
                    <a:lumOff val="50000"/>
                  </a:schemeClr>
                </a:solidFill>
                <a:latin typeface="微软雅黑" pitchFamily="34" charset="-122"/>
                <a:ea typeface="微软雅黑" pitchFamily="34" charset="-122"/>
              </a:rPr>
              <a:t>里脊肉</a:t>
            </a:r>
          </a:p>
        </p:txBody>
      </p:sp>
      <p:sp>
        <p:nvSpPr>
          <p:cNvPr id="26" name="TextBox 25"/>
          <p:cNvSpPr txBox="1"/>
          <p:nvPr/>
        </p:nvSpPr>
        <p:spPr>
          <a:xfrm>
            <a:off x="2867025" y="4700588"/>
            <a:ext cx="1108075" cy="461962"/>
          </a:xfrm>
          <a:prstGeom prst="rect">
            <a:avLst/>
          </a:prstGeom>
          <a:noFill/>
        </p:spPr>
        <p:txBody>
          <a:bodyPr wrap="none">
            <a:spAutoFit/>
          </a:bodyPr>
          <a:lstStyle/>
          <a:p>
            <a:pPr algn="ctr">
              <a:defRPr/>
            </a:pPr>
            <a:r>
              <a:rPr lang="zh-CN" altLang="en-US" sz="2400" dirty="0">
                <a:solidFill>
                  <a:schemeClr val="tx1">
                    <a:lumMod val="50000"/>
                    <a:lumOff val="50000"/>
                  </a:schemeClr>
                </a:solidFill>
                <a:latin typeface="微软雅黑" pitchFamily="34" charset="-122"/>
                <a:ea typeface="微软雅黑" pitchFamily="34" charset="-122"/>
              </a:rPr>
              <a:t>前腿肉</a:t>
            </a:r>
          </a:p>
        </p:txBody>
      </p:sp>
      <p:sp>
        <p:nvSpPr>
          <p:cNvPr id="27" name="TextBox 26"/>
          <p:cNvSpPr txBox="1"/>
          <p:nvPr/>
        </p:nvSpPr>
        <p:spPr>
          <a:xfrm>
            <a:off x="5124450" y="4684713"/>
            <a:ext cx="1108075" cy="461962"/>
          </a:xfrm>
          <a:prstGeom prst="rect">
            <a:avLst/>
          </a:prstGeom>
          <a:noFill/>
        </p:spPr>
        <p:txBody>
          <a:bodyPr wrap="none">
            <a:spAutoFit/>
          </a:bodyPr>
          <a:lstStyle/>
          <a:p>
            <a:pPr algn="ctr">
              <a:defRPr/>
            </a:pPr>
            <a:r>
              <a:rPr lang="zh-CN" altLang="en-US" sz="2400" dirty="0">
                <a:solidFill>
                  <a:schemeClr val="tx1">
                    <a:lumMod val="50000"/>
                    <a:lumOff val="50000"/>
                  </a:schemeClr>
                </a:solidFill>
                <a:latin typeface="微软雅黑" pitchFamily="34" charset="-122"/>
                <a:ea typeface="微软雅黑" pitchFamily="34" charset="-122"/>
              </a:rPr>
              <a:t>后腿肉</a:t>
            </a:r>
          </a:p>
        </p:txBody>
      </p:sp>
      <p:sp>
        <p:nvSpPr>
          <p:cNvPr id="28" name="TextBox 27"/>
          <p:cNvSpPr txBox="1"/>
          <p:nvPr/>
        </p:nvSpPr>
        <p:spPr>
          <a:xfrm>
            <a:off x="7380288" y="4684713"/>
            <a:ext cx="1108075" cy="461962"/>
          </a:xfrm>
          <a:prstGeom prst="rect">
            <a:avLst/>
          </a:prstGeom>
          <a:noFill/>
        </p:spPr>
        <p:txBody>
          <a:bodyPr wrap="none">
            <a:spAutoFit/>
          </a:bodyPr>
          <a:lstStyle/>
          <a:p>
            <a:pPr algn="ctr">
              <a:defRPr/>
            </a:pPr>
            <a:r>
              <a:rPr lang="zh-CN" altLang="en-US" sz="2400" dirty="0">
                <a:solidFill>
                  <a:schemeClr val="tx1">
                    <a:lumMod val="50000"/>
                    <a:lumOff val="50000"/>
                  </a:schemeClr>
                </a:solidFill>
                <a:latin typeface="微软雅黑" pitchFamily="34" charset="-122"/>
                <a:ea typeface="微软雅黑" pitchFamily="34" charset="-122"/>
              </a:rPr>
              <a:t>五花肉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1500"/>
                                        <p:tgtEl>
                                          <p:spTgt spid="1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par>
                          <p:cTn id="13" fill="hold" nodeType="afterGroup">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ircle(in)">
                                      <p:cBhvr>
                                        <p:cTn id="21" dur="2000"/>
                                        <p:tgtEl>
                                          <p:spTgt spid="21"/>
                                        </p:tgtEl>
                                      </p:cBhvr>
                                    </p:animEffect>
                                  </p:childTnLst>
                                </p:cTn>
                              </p:par>
                            </p:childTnLst>
                          </p:cTn>
                        </p:par>
                        <p:par>
                          <p:cTn id="22" fill="hold" nodeType="afterGroup">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1000"/>
                                        <p:tgtEl>
                                          <p:spTgt spid="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2000"/>
                                        <p:tgtEl>
                                          <p:spTgt spid="22"/>
                                        </p:tgtEl>
                                      </p:cBhvr>
                                    </p:animEffect>
                                  </p:childTnLst>
                                </p:cTn>
                              </p:par>
                            </p:childTnLst>
                          </p:cTn>
                        </p:par>
                        <p:par>
                          <p:cTn id="31" fill="hold" nodeType="afterGroup">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1000"/>
                                        <p:tgtEl>
                                          <p:spTgt spid="2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childTnLst>
                          </p:cTn>
                        </p:par>
                        <p:par>
                          <p:cTn id="40" fill="hold" nodeType="afterGroup">
                            <p:stCondLst>
                              <p:cond delay="2000"/>
                            </p:stCondLst>
                            <p:childTnLst>
                              <p:par>
                                <p:cTn id="41" presetID="22" presetClass="entr" presetSubtype="1"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2" grpId="0" animBg="1"/>
      <p:bldP spid="21" grpId="0" animBg="1"/>
      <p:bldP spid="22" grpId="0" animBg="1"/>
      <p:bldP spid="23" grpId="0" animBg="1"/>
      <p:bldP spid="3"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10" name="TextBox 9"/>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烹饪技术</a:t>
            </a:r>
          </a:p>
        </p:txBody>
      </p:sp>
      <p:sp>
        <p:nvSpPr>
          <p:cNvPr id="11" name="标题 10"/>
          <p:cNvSpPr>
            <a:spLocks noGrp="1"/>
          </p:cNvSpPr>
          <p:nvPr>
            <p:ph type="title"/>
          </p:nvPr>
        </p:nvSpPr>
        <p:spPr>
          <a:xfrm>
            <a:off x="0" y="44450"/>
            <a:ext cx="6300788" cy="936625"/>
          </a:xfrm>
        </p:spPr>
        <p:txBody>
          <a:bodyPr rtlCol="0">
            <a:normAutofit/>
          </a:bodyPr>
          <a:lstStyle/>
          <a:p>
            <a:pPr algn="l" eaLnBrk="1" fontAlgn="auto" hangingPunct="1">
              <a:spcAft>
                <a:spcPts val="0"/>
              </a:spcAft>
              <a:defRPr/>
            </a:pPr>
            <a:r>
              <a:rPr lang="zh-CN" altLang="en-US" b="1" dirty="0">
                <a:solidFill>
                  <a:schemeClr val="accent5">
                    <a:lumMod val="75000"/>
                  </a:schemeClr>
                </a:solidFill>
                <a:latin typeface="黑体" pitchFamily="2" charset="-122"/>
                <a:ea typeface="黑体" pitchFamily="2" charset="-122"/>
              </a:rPr>
              <a:t>一、肉类的识别与选购</a:t>
            </a:r>
            <a:endParaRPr lang="zh-CN" altLang="en-US" dirty="0" smtClean="0">
              <a:solidFill>
                <a:schemeClr val="accent5">
                  <a:lumMod val="75000"/>
                </a:schemeClr>
              </a:solidFill>
              <a:latin typeface="微软雅黑" pitchFamily="34" charset="-122"/>
            </a:endParaRPr>
          </a:p>
        </p:txBody>
      </p:sp>
      <p:sp>
        <p:nvSpPr>
          <p:cNvPr id="119" name="矩形 118"/>
          <p:cNvSpPr/>
          <p:nvPr/>
        </p:nvSpPr>
        <p:spPr>
          <a:xfrm>
            <a:off x="488950" y="1601788"/>
            <a:ext cx="3025775" cy="53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800" b="1" dirty="0">
                <a:solidFill>
                  <a:schemeClr val="accent3">
                    <a:lumMod val="50000"/>
                  </a:schemeClr>
                </a:solidFill>
                <a:effectLst>
                  <a:outerShdw blurRad="38100" dist="38100" dir="2700000" algn="tl">
                    <a:srgbClr val="000000">
                      <a:alpha val="43137"/>
                    </a:srgbClr>
                  </a:outerShdw>
                </a:effectLst>
                <a:latin typeface="+mj-ea"/>
                <a:ea typeface="+mj-ea"/>
                <a:cs typeface="Arial Unicode MS" pitchFamily="34" charset="-122"/>
              </a:rPr>
              <a:t>1. </a:t>
            </a:r>
            <a:r>
              <a:rPr lang="zh-CN" altLang="en-US" sz="2800" b="1" dirty="0">
                <a:solidFill>
                  <a:schemeClr val="accent3">
                    <a:lumMod val="50000"/>
                  </a:schemeClr>
                </a:solidFill>
                <a:effectLst>
                  <a:outerShdw blurRad="38100" dist="38100" dir="2700000" algn="tl">
                    <a:srgbClr val="000000">
                      <a:alpha val="43137"/>
                    </a:srgbClr>
                  </a:outerShdw>
                </a:effectLst>
                <a:latin typeface="+mj-ea"/>
                <a:ea typeface="+mj-ea"/>
                <a:cs typeface="Arial Unicode MS" pitchFamily="34" charset="-122"/>
              </a:rPr>
              <a:t>肉类的识别</a:t>
            </a:r>
          </a:p>
        </p:txBody>
      </p:sp>
      <p:sp>
        <p:nvSpPr>
          <p:cNvPr id="15" name="矩形 14"/>
          <p:cNvSpPr/>
          <p:nvPr/>
        </p:nvSpPr>
        <p:spPr>
          <a:xfrm>
            <a:off x="488950" y="2349500"/>
            <a:ext cx="4154488" cy="538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800" b="1" dirty="0">
                <a:solidFill>
                  <a:schemeClr val="accent3">
                    <a:lumMod val="50000"/>
                  </a:schemeClr>
                </a:solidFill>
                <a:effectLst>
                  <a:outerShdw blurRad="38100" dist="38100" dir="2700000" algn="tl">
                    <a:srgbClr val="000000">
                      <a:alpha val="43137"/>
                    </a:srgbClr>
                  </a:outerShdw>
                </a:effectLst>
                <a:latin typeface="+mj-ea"/>
                <a:ea typeface="+mj-ea"/>
                <a:cs typeface="Arial Unicode MS" pitchFamily="34" charset="-122"/>
              </a:rPr>
              <a:t>2. </a:t>
            </a:r>
            <a:r>
              <a:rPr lang="zh-CN" altLang="en-US" sz="2800" b="1" dirty="0">
                <a:solidFill>
                  <a:schemeClr val="accent3">
                    <a:lumMod val="50000"/>
                  </a:schemeClr>
                </a:solidFill>
                <a:effectLst>
                  <a:outerShdw blurRad="38100" dist="38100" dir="2700000" algn="tl">
                    <a:srgbClr val="000000">
                      <a:alpha val="43137"/>
                    </a:srgbClr>
                  </a:outerShdw>
                </a:effectLst>
                <a:latin typeface="+mj-ea"/>
                <a:ea typeface="+mj-ea"/>
                <a:cs typeface="Arial Unicode MS" pitchFamily="34" charset="-122"/>
              </a:rPr>
              <a:t>肉类原料的选购</a:t>
            </a:r>
          </a:p>
        </p:txBody>
      </p:sp>
      <p:grpSp>
        <p:nvGrpSpPr>
          <p:cNvPr id="16" name="组合 70"/>
          <p:cNvGrpSpPr>
            <a:grpSpLocks/>
          </p:cNvGrpSpPr>
          <p:nvPr/>
        </p:nvGrpSpPr>
        <p:grpSpPr bwMode="auto">
          <a:xfrm>
            <a:off x="763588" y="3602038"/>
            <a:ext cx="1652587" cy="1570037"/>
            <a:chOff x="1042988" y="3717032"/>
            <a:chExt cx="1972300" cy="1876330"/>
          </a:xfrm>
        </p:grpSpPr>
        <p:sp>
          <p:nvSpPr>
            <p:cNvPr id="17" name="Freeform 9"/>
            <p:cNvSpPr>
              <a:spLocks/>
            </p:cNvSpPr>
            <p:nvPr/>
          </p:nvSpPr>
          <p:spPr bwMode="gray">
            <a:xfrm>
              <a:off x="1042988" y="3717032"/>
              <a:ext cx="1972300" cy="1876330"/>
            </a:xfrm>
            <a:custGeom>
              <a:avLst/>
              <a:gdLst>
                <a:gd name="T0" fmla="*/ 2147483647 w 742"/>
                <a:gd name="T1" fmla="*/ 2147483647 h 718"/>
                <a:gd name="T2" fmla="*/ 2147483647 w 742"/>
                <a:gd name="T3" fmla="*/ 2147483647 h 718"/>
                <a:gd name="T4" fmla="*/ 2147483647 w 742"/>
                <a:gd name="T5" fmla="*/ 2147483647 h 718"/>
                <a:gd name="T6" fmla="*/ 2147483647 w 742"/>
                <a:gd name="T7" fmla="*/ 2147483647 h 718"/>
                <a:gd name="T8" fmla="*/ 2147483647 w 742"/>
                <a:gd name="T9" fmla="*/ 2147483647 h 718"/>
                <a:gd name="T10" fmla="*/ 2147483647 w 742"/>
                <a:gd name="T11" fmla="*/ 2147483647 h 718"/>
                <a:gd name="T12" fmla="*/ 2147483647 w 742"/>
                <a:gd name="T13" fmla="*/ 2147483647 h 718"/>
                <a:gd name="T14" fmla="*/ 2147483647 w 742"/>
                <a:gd name="T15" fmla="*/ 2147483647 h 718"/>
                <a:gd name="T16" fmla="*/ 2147483647 w 742"/>
                <a:gd name="T17" fmla="*/ 2147483647 h 718"/>
                <a:gd name="T18" fmla="*/ 2147483647 w 742"/>
                <a:gd name="T19" fmla="*/ 2147483647 h 718"/>
                <a:gd name="T20" fmla="*/ 2147483647 w 742"/>
                <a:gd name="T21" fmla="*/ 2147483647 h 718"/>
                <a:gd name="T22" fmla="*/ 2147483647 w 742"/>
                <a:gd name="T23" fmla="*/ 2147483647 h 718"/>
                <a:gd name="T24" fmla="*/ 2147483647 w 742"/>
                <a:gd name="T25" fmla="*/ 2147483647 h 718"/>
                <a:gd name="T26" fmla="*/ 2147483647 w 742"/>
                <a:gd name="T27" fmla="*/ 2147483647 h 718"/>
                <a:gd name="T28" fmla="*/ 2147483647 w 742"/>
                <a:gd name="T29" fmla="*/ 2147483647 h 718"/>
                <a:gd name="T30" fmla="*/ 2147483647 w 742"/>
                <a:gd name="T31" fmla="*/ 2147483647 h 718"/>
                <a:gd name="T32" fmla="*/ 2147483647 w 742"/>
                <a:gd name="T33" fmla="*/ 2147483647 h 718"/>
                <a:gd name="T34" fmla="*/ 2147483647 w 742"/>
                <a:gd name="T35" fmla="*/ 2147483647 h 718"/>
                <a:gd name="T36" fmla="*/ 2147483647 w 742"/>
                <a:gd name="T37" fmla="*/ 2147483647 h 718"/>
                <a:gd name="T38" fmla="*/ 2147483647 w 742"/>
                <a:gd name="T39" fmla="*/ 2147483647 h 718"/>
                <a:gd name="T40" fmla="*/ 2147483647 w 742"/>
                <a:gd name="T41" fmla="*/ 2147483647 h 718"/>
                <a:gd name="T42" fmla="*/ 2147483647 w 742"/>
                <a:gd name="T43" fmla="*/ 2147483647 h 718"/>
                <a:gd name="T44" fmla="*/ 2147483647 w 742"/>
                <a:gd name="T45" fmla="*/ 2147483647 h 718"/>
                <a:gd name="T46" fmla="*/ 2147483647 w 742"/>
                <a:gd name="T47" fmla="*/ 2147483647 h 718"/>
                <a:gd name="T48" fmla="*/ 2147483647 w 742"/>
                <a:gd name="T49" fmla="*/ 2147483647 h 718"/>
                <a:gd name="T50" fmla="*/ 2147483647 w 742"/>
                <a:gd name="T51" fmla="*/ 2147483647 h 718"/>
                <a:gd name="T52" fmla="*/ 2147483647 w 742"/>
                <a:gd name="T53" fmla="*/ 2147483647 h 718"/>
                <a:gd name="T54" fmla="*/ 2147483647 w 742"/>
                <a:gd name="T55" fmla="*/ 2147483647 h 718"/>
                <a:gd name="T56" fmla="*/ 2147483647 w 742"/>
                <a:gd name="T57" fmla="*/ 2147483647 h 718"/>
                <a:gd name="T58" fmla="*/ 2147483647 w 742"/>
                <a:gd name="T59" fmla="*/ 2147483647 h 718"/>
                <a:gd name="T60" fmla="*/ 2147483647 w 742"/>
                <a:gd name="T61" fmla="*/ 2147483647 h 718"/>
                <a:gd name="T62" fmla="*/ 2147483647 w 742"/>
                <a:gd name="T63" fmla="*/ 2147483647 h 718"/>
                <a:gd name="T64" fmla="*/ 2147483647 w 742"/>
                <a:gd name="T65" fmla="*/ 2147483647 h 718"/>
                <a:gd name="T66" fmla="*/ 2147483647 w 742"/>
                <a:gd name="T67" fmla="*/ 2147483647 h 718"/>
                <a:gd name="T68" fmla="*/ 2147483647 w 742"/>
                <a:gd name="T69" fmla="*/ 2147483647 h 718"/>
                <a:gd name="T70" fmla="*/ 2147483647 w 742"/>
                <a:gd name="T71" fmla="*/ 2147483647 h 718"/>
                <a:gd name="T72" fmla="*/ 2147483647 w 742"/>
                <a:gd name="T73" fmla="*/ 2147483647 h 718"/>
                <a:gd name="T74" fmla="*/ 2147483647 w 742"/>
                <a:gd name="T75" fmla="*/ 2147483647 h 718"/>
                <a:gd name="T76" fmla="*/ 2147483647 w 742"/>
                <a:gd name="T77" fmla="*/ 2147483647 h 718"/>
                <a:gd name="T78" fmla="*/ 2147483647 w 742"/>
                <a:gd name="T79" fmla="*/ 2147483647 h 718"/>
                <a:gd name="T80" fmla="*/ 2147483647 w 742"/>
                <a:gd name="T81" fmla="*/ 2147483647 h 718"/>
                <a:gd name="T82" fmla="*/ 2147483647 w 742"/>
                <a:gd name="T83" fmla="*/ 2147483647 h 718"/>
                <a:gd name="T84" fmla="*/ 2147483647 w 742"/>
                <a:gd name="T85" fmla="*/ 2147483647 h 718"/>
                <a:gd name="T86" fmla="*/ 2147483647 w 742"/>
                <a:gd name="T87" fmla="*/ 2147483647 h 718"/>
                <a:gd name="T88" fmla="*/ 2147483647 w 742"/>
                <a:gd name="T89" fmla="*/ 2147483647 h 718"/>
                <a:gd name="T90" fmla="*/ 2147483647 w 742"/>
                <a:gd name="T91" fmla="*/ 2147483647 h 718"/>
                <a:gd name="T92" fmla="*/ 2147483647 w 742"/>
                <a:gd name="T93" fmla="*/ 2147483647 h 718"/>
                <a:gd name="T94" fmla="*/ 2147483647 w 742"/>
                <a:gd name="T95" fmla="*/ 2147483647 h 718"/>
                <a:gd name="T96" fmla="*/ 2147483647 w 742"/>
                <a:gd name="T97" fmla="*/ 2147483647 h 718"/>
                <a:gd name="T98" fmla="*/ 2147483647 w 742"/>
                <a:gd name="T99" fmla="*/ 2147483647 h 718"/>
                <a:gd name="T100" fmla="*/ 2147483647 w 742"/>
                <a:gd name="T101" fmla="*/ 2147483647 h 718"/>
                <a:gd name="T102" fmla="*/ 2147483647 w 742"/>
                <a:gd name="T103" fmla="*/ 2147483647 h 718"/>
                <a:gd name="T104" fmla="*/ 2147483647 w 742"/>
                <a:gd name="T105" fmla="*/ 2147483647 h 718"/>
                <a:gd name="T106" fmla="*/ 2147483647 w 742"/>
                <a:gd name="T107" fmla="*/ 2147483647 h 718"/>
                <a:gd name="T108" fmla="*/ 2147483647 w 742"/>
                <a:gd name="T109" fmla="*/ 2147483647 h 718"/>
                <a:gd name="T110" fmla="*/ 2147483647 w 742"/>
                <a:gd name="T111" fmla="*/ 2147483647 h 718"/>
                <a:gd name="T112" fmla="*/ 2147483647 w 742"/>
                <a:gd name="T113" fmla="*/ 2147483647 h 718"/>
                <a:gd name="T114" fmla="*/ 2147483647 w 742"/>
                <a:gd name="T115" fmla="*/ 2147483647 h 718"/>
                <a:gd name="T116" fmla="*/ 2147483647 w 742"/>
                <a:gd name="T117" fmla="*/ 2147483647 h 718"/>
                <a:gd name="T118" fmla="*/ 2147483647 w 742"/>
                <a:gd name="T119" fmla="*/ 2147483647 h 718"/>
                <a:gd name="T120" fmla="*/ 2147483647 w 742"/>
                <a:gd name="T121" fmla="*/ 2147483647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bg1">
                    <a:lumMod val="85000"/>
                  </a:schemeClr>
                </a:gs>
                <a:gs pos="22000">
                  <a:schemeClr val="bg1">
                    <a:lumMod val="75000"/>
                  </a:schemeClr>
                </a:gs>
                <a:gs pos="100000">
                  <a:schemeClr val="bg1">
                    <a:lumMod val="65000"/>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p>
          </p:txBody>
        </p:sp>
        <p:sp>
          <p:nvSpPr>
            <p:cNvPr id="18" name="AutoShape 10"/>
            <p:cNvSpPr>
              <a:spLocks noChangeArrowheads="1"/>
            </p:cNvSpPr>
            <p:nvPr/>
          </p:nvSpPr>
          <p:spPr bwMode="auto">
            <a:xfrm>
              <a:off x="1048671" y="4413304"/>
              <a:ext cx="1877570" cy="483787"/>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eaLnBrk="0" hangingPunct="0">
                <a:defRPr/>
              </a:pP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色泽</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19" name="组合 70"/>
          <p:cNvGrpSpPr>
            <a:grpSpLocks/>
          </p:cNvGrpSpPr>
          <p:nvPr/>
        </p:nvGrpSpPr>
        <p:grpSpPr bwMode="auto">
          <a:xfrm>
            <a:off x="2705100" y="3602038"/>
            <a:ext cx="1652588" cy="1570037"/>
            <a:chOff x="1042988" y="3717032"/>
            <a:chExt cx="1972300" cy="1876330"/>
          </a:xfrm>
        </p:grpSpPr>
        <p:sp>
          <p:nvSpPr>
            <p:cNvPr id="20" name="Freeform 9"/>
            <p:cNvSpPr>
              <a:spLocks/>
            </p:cNvSpPr>
            <p:nvPr/>
          </p:nvSpPr>
          <p:spPr bwMode="gray">
            <a:xfrm>
              <a:off x="1042988" y="3717032"/>
              <a:ext cx="1972300" cy="1876330"/>
            </a:xfrm>
            <a:custGeom>
              <a:avLst/>
              <a:gdLst>
                <a:gd name="T0" fmla="*/ 2147483647 w 742"/>
                <a:gd name="T1" fmla="*/ 2147483647 h 718"/>
                <a:gd name="T2" fmla="*/ 2147483647 w 742"/>
                <a:gd name="T3" fmla="*/ 2147483647 h 718"/>
                <a:gd name="T4" fmla="*/ 2147483647 w 742"/>
                <a:gd name="T5" fmla="*/ 2147483647 h 718"/>
                <a:gd name="T6" fmla="*/ 2147483647 w 742"/>
                <a:gd name="T7" fmla="*/ 2147483647 h 718"/>
                <a:gd name="T8" fmla="*/ 2147483647 w 742"/>
                <a:gd name="T9" fmla="*/ 2147483647 h 718"/>
                <a:gd name="T10" fmla="*/ 2147483647 w 742"/>
                <a:gd name="T11" fmla="*/ 2147483647 h 718"/>
                <a:gd name="T12" fmla="*/ 2147483647 w 742"/>
                <a:gd name="T13" fmla="*/ 2147483647 h 718"/>
                <a:gd name="T14" fmla="*/ 2147483647 w 742"/>
                <a:gd name="T15" fmla="*/ 2147483647 h 718"/>
                <a:gd name="T16" fmla="*/ 2147483647 w 742"/>
                <a:gd name="T17" fmla="*/ 2147483647 h 718"/>
                <a:gd name="T18" fmla="*/ 2147483647 w 742"/>
                <a:gd name="T19" fmla="*/ 2147483647 h 718"/>
                <a:gd name="T20" fmla="*/ 2147483647 w 742"/>
                <a:gd name="T21" fmla="*/ 2147483647 h 718"/>
                <a:gd name="T22" fmla="*/ 2147483647 w 742"/>
                <a:gd name="T23" fmla="*/ 2147483647 h 718"/>
                <a:gd name="T24" fmla="*/ 2147483647 w 742"/>
                <a:gd name="T25" fmla="*/ 2147483647 h 718"/>
                <a:gd name="T26" fmla="*/ 2147483647 w 742"/>
                <a:gd name="T27" fmla="*/ 2147483647 h 718"/>
                <a:gd name="T28" fmla="*/ 2147483647 w 742"/>
                <a:gd name="T29" fmla="*/ 2147483647 h 718"/>
                <a:gd name="T30" fmla="*/ 2147483647 w 742"/>
                <a:gd name="T31" fmla="*/ 2147483647 h 718"/>
                <a:gd name="T32" fmla="*/ 2147483647 w 742"/>
                <a:gd name="T33" fmla="*/ 2147483647 h 718"/>
                <a:gd name="T34" fmla="*/ 2147483647 w 742"/>
                <a:gd name="T35" fmla="*/ 2147483647 h 718"/>
                <a:gd name="T36" fmla="*/ 2147483647 w 742"/>
                <a:gd name="T37" fmla="*/ 2147483647 h 718"/>
                <a:gd name="T38" fmla="*/ 2147483647 w 742"/>
                <a:gd name="T39" fmla="*/ 2147483647 h 718"/>
                <a:gd name="T40" fmla="*/ 2147483647 w 742"/>
                <a:gd name="T41" fmla="*/ 2147483647 h 718"/>
                <a:gd name="T42" fmla="*/ 2147483647 w 742"/>
                <a:gd name="T43" fmla="*/ 2147483647 h 718"/>
                <a:gd name="T44" fmla="*/ 2147483647 w 742"/>
                <a:gd name="T45" fmla="*/ 2147483647 h 718"/>
                <a:gd name="T46" fmla="*/ 2147483647 w 742"/>
                <a:gd name="T47" fmla="*/ 2147483647 h 718"/>
                <a:gd name="T48" fmla="*/ 2147483647 w 742"/>
                <a:gd name="T49" fmla="*/ 2147483647 h 718"/>
                <a:gd name="T50" fmla="*/ 2147483647 w 742"/>
                <a:gd name="T51" fmla="*/ 2147483647 h 718"/>
                <a:gd name="T52" fmla="*/ 2147483647 w 742"/>
                <a:gd name="T53" fmla="*/ 2147483647 h 718"/>
                <a:gd name="T54" fmla="*/ 2147483647 w 742"/>
                <a:gd name="T55" fmla="*/ 2147483647 h 718"/>
                <a:gd name="T56" fmla="*/ 2147483647 w 742"/>
                <a:gd name="T57" fmla="*/ 2147483647 h 718"/>
                <a:gd name="T58" fmla="*/ 2147483647 w 742"/>
                <a:gd name="T59" fmla="*/ 2147483647 h 718"/>
                <a:gd name="T60" fmla="*/ 2147483647 w 742"/>
                <a:gd name="T61" fmla="*/ 2147483647 h 718"/>
                <a:gd name="T62" fmla="*/ 2147483647 w 742"/>
                <a:gd name="T63" fmla="*/ 2147483647 h 718"/>
                <a:gd name="T64" fmla="*/ 2147483647 w 742"/>
                <a:gd name="T65" fmla="*/ 2147483647 h 718"/>
                <a:gd name="T66" fmla="*/ 2147483647 w 742"/>
                <a:gd name="T67" fmla="*/ 2147483647 h 718"/>
                <a:gd name="T68" fmla="*/ 2147483647 w 742"/>
                <a:gd name="T69" fmla="*/ 2147483647 h 718"/>
                <a:gd name="T70" fmla="*/ 2147483647 w 742"/>
                <a:gd name="T71" fmla="*/ 2147483647 h 718"/>
                <a:gd name="T72" fmla="*/ 2147483647 w 742"/>
                <a:gd name="T73" fmla="*/ 2147483647 h 718"/>
                <a:gd name="T74" fmla="*/ 2147483647 w 742"/>
                <a:gd name="T75" fmla="*/ 2147483647 h 718"/>
                <a:gd name="T76" fmla="*/ 2147483647 w 742"/>
                <a:gd name="T77" fmla="*/ 2147483647 h 718"/>
                <a:gd name="T78" fmla="*/ 2147483647 w 742"/>
                <a:gd name="T79" fmla="*/ 2147483647 h 718"/>
                <a:gd name="T80" fmla="*/ 2147483647 w 742"/>
                <a:gd name="T81" fmla="*/ 2147483647 h 718"/>
                <a:gd name="T82" fmla="*/ 2147483647 w 742"/>
                <a:gd name="T83" fmla="*/ 2147483647 h 718"/>
                <a:gd name="T84" fmla="*/ 2147483647 w 742"/>
                <a:gd name="T85" fmla="*/ 2147483647 h 718"/>
                <a:gd name="T86" fmla="*/ 2147483647 w 742"/>
                <a:gd name="T87" fmla="*/ 2147483647 h 718"/>
                <a:gd name="T88" fmla="*/ 2147483647 w 742"/>
                <a:gd name="T89" fmla="*/ 2147483647 h 718"/>
                <a:gd name="T90" fmla="*/ 2147483647 w 742"/>
                <a:gd name="T91" fmla="*/ 2147483647 h 718"/>
                <a:gd name="T92" fmla="*/ 2147483647 w 742"/>
                <a:gd name="T93" fmla="*/ 2147483647 h 718"/>
                <a:gd name="T94" fmla="*/ 2147483647 w 742"/>
                <a:gd name="T95" fmla="*/ 2147483647 h 718"/>
                <a:gd name="T96" fmla="*/ 2147483647 w 742"/>
                <a:gd name="T97" fmla="*/ 2147483647 h 718"/>
                <a:gd name="T98" fmla="*/ 2147483647 w 742"/>
                <a:gd name="T99" fmla="*/ 2147483647 h 718"/>
                <a:gd name="T100" fmla="*/ 2147483647 w 742"/>
                <a:gd name="T101" fmla="*/ 2147483647 h 718"/>
                <a:gd name="T102" fmla="*/ 2147483647 w 742"/>
                <a:gd name="T103" fmla="*/ 2147483647 h 718"/>
                <a:gd name="T104" fmla="*/ 2147483647 w 742"/>
                <a:gd name="T105" fmla="*/ 2147483647 h 718"/>
                <a:gd name="T106" fmla="*/ 2147483647 w 742"/>
                <a:gd name="T107" fmla="*/ 2147483647 h 718"/>
                <a:gd name="T108" fmla="*/ 2147483647 w 742"/>
                <a:gd name="T109" fmla="*/ 2147483647 h 718"/>
                <a:gd name="T110" fmla="*/ 2147483647 w 742"/>
                <a:gd name="T111" fmla="*/ 2147483647 h 718"/>
                <a:gd name="T112" fmla="*/ 2147483647 w 742"/>
                <a:gd name="T113" fmla="*/ 2147483647 h 718"/>
                <a:gd name="T114" fmla="*/ 2147483647 w 742"/>
                <a:gd name="T115" fmla="*/ 2147483647 h 718"/>
                <a:gd name="T116" fmla="*/ 2147483647 w 742"/>
                <a:gd name="T117" fmla="*/ 2147483647 h 718"/>
                <a:gd name="T118" fmla="*/ 2147483647 w 742"/>
                <a:gd name="T119" fmla="*/ 2147483647 h 718"/>
                <a:gd name="T120" fmla="*/ 2147483647 w 742"/>
                <a:gd name="T121" fmla="*/ 2147483647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bg1">
                    <a:lumMod val="85000"/>
                  </a:schemeClr>
                </a:gs>
                <a:gs pos="22000">
                  <a:schemeClr val="bg1">
                    <a:lumMod val="75000"/>
                  </a:schemeClr>
                </a:gs>
                <a:gs pos="100000">
                  <a:schemeClr val="bg1">
                    <a:lumMod val="65000"/>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p>
          </p:txBody>
        </p:sp>
        <p:sp>
          <p:nvSpPr>
            <p:cNvPr id="24" name="AutoShape 10"/>
            <p:cNvSpPr>
              <a:spLocks noChangeArrowheads="1"/>
            </p:cNvSpPr>
            <p:nvPr/>
          </p:nvSpPr>
          <p:spPr bwMode="auto">
            <a:xfrm>
              <a:off x="1048672" y="4413304"/>
              <a:ext cx="1877568" cy="483787"/>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eaLnBrk="0" hangingPunct="0">
                <a:defRPr/>
              </a:pP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黏度</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25" name="组合 70"/>
          <p:cNvGrpSpPr>
            <a:grpSpLocks/>
          </p:cNvGrpSpPr>
          <p:nvPr/>
        </p:nvGrpSpPr>
        <p:grpSpPr bwMode="auto">
          <a:xfrm>
            <a:off x="4646613" y="3602038"/>
            <a:ext cx="1652587" cy="1570037"/>
            <a:chOff x="1042988" y="3717032"/>
            <a:chExt cx="1972300" cy="1876330"/>
          </a:xfrm>
        </p:grpSpPr>
        <p:sp>
          <p:nvSpPr>
            <p:cNvPr id="29" name="Freeform 9"/>
            <p:cNvSpPr>
              <a:spLocks/>
            </p:cNvSpPr>
            <p:nvPr/>
          </p:nvSpPr>
          <p:spPr bwMode="gray">
            <a:xfrm>
              <a:off x="1042988" y="3717032"/>
              <a:ext cx="1972300" cy="1876330"/>
            </a:xfrm>
            <a:custGeom>
              <a:avLst/>
              <a:gdLst>
                <a:gd name="T0" fmla="*/ 2147483647 w 742"/>
                <a:gd name="T1" fmla="*/ 2147483647 h 718"/>
                <a:gd name="T2" fmla="*/ 2147483647 w 742"/>
                <a:gd name="T3" fmla="*/ 2147483647 h 718"/>
                <a:gd name="T4" fmla="*/ 2147483647 w 742"/>
                <a:gd name="T5" fmla="*/ 2147483647 h 718"/>
                <a:gd name="T6" fmla="*/ 2147483647 w 742"/>
                <a:gd name="T7" fmla="*/ 2147483647 h 718"/>
                <a:gd name="T8" fmla="*/ 2147483647 w 742"/>
                <a:gd name="T9" fmla="*/ 2147483647 h 718"/>
                <a:gd name="T10" fmla="*/ 2147483647 w 742"/>
                <a:gd name="T11" fmla="*/ 2147483647 h 718"/>
                <a:gd name="T12" fmla="*/ 2147483647 w 742"/>
                <a:gd name="T13" fmla="*/ 2147483647 h 718"/>
                <a:gd name="T14" fmla="*/ 2147483647 w 742"/>
                <a:gd name="T15" fmla="*/ 2147483647 h 718"/>
                <a:gd name="T16" fmla="*/ 2147483647 w 742"/>
                <a:gd name="T17" fmla="*/ 2147483647 h 718"/>
                <a:gd name="T18" fmla="*/ 2147483647 w 742"/>
                <a:gd name="T19" fmla="*/ 2147483647 h 718"/>
                <a:gd name="T20" fmla="*/ 2147483647 w 742"/>
                <a:gd name="T21" fmla="*/ 2147483647 h 718"/>
                <a:gd name="T22" fmla="*/ 2147483647 w 742"/>
                <a:gd name="T23" fmla="*/ 2147483647 h 718"/>
                <a:gd name="T24" fmla="*/ 2147483647 w 742"/>
                <a:gd name="T25" fmla="*/ 2147483647 h 718"/>
                <a:gd name="T26" fmla="*/ 2147483647 w 742"/>
                <a:gd name="T27" fmla="*/ 2147483647 h 718"/>
                <a:gd name="T28" fmla="*/ 2147483647 w 742"/>
                <a:gd name="T29" fmla="*/ 2147483647 h 718"/>
                <a:gd name="T30" fmla="*/ 2147483647 w 742"/>
                <a:gd name="T31" fmla="*/ 2147483647 h 718"/>
                <a:gd name="T32" fmla="*/ 2147483647 w 742"/>
                <a:gd name="T33" fmla="*/ 2147483647 h 718"/>
                <a:gd name="T34" fmla="*/ 2147483647 w 742"/>
                <a:gd name="T35" fmla="*/ 2147483647 h 718"/>
                <a:gd name="T36" fmla="*/ 2147483647 w 742"/>
                <a:gd name="T37" fmla="*/ 2147483647 h 718"/>
                <a:gd name="T38" fmla="*/ 2147483647 w 742"/>
                <a:gd name="T39" fmla="*/ 2147483647 h 718"/>
                <a:gd name="T40" fmla="*/ 2147483647 w 742"/>
                <a:gd name="T41" fmla="*/ 2147483647 h 718"/>
                <a:gd name="T42" fmla="*/ 2147483647 w 742"/>
                <a:gd name="T43" fmla="*/ 2147483647 h 718"/>
                <a:gd name="T44" fmla="*/ 2147483647 w 742"/>
                <a:gd name="T45" fmla="*/ 2147483647 h 718"/>
                <a:gd name="T46" fmla="*/ 2147483647 w 742"/>
                <a:gd name="T47" fmla="*/ 2147483647 h 718"/>
                <a:gd name="T48" fmla="*/ 2147483647 w 742"/>
                <a:gd name="T49" fmla="*/ 2147483647 h 718"/>
                <a:gd name="T50" fmla="*/ 2147483647 w 742"/>
                <a:gd name="T51" fmla="*/ 2147483647 h 718"/>
                <a:gd name="T52" fmla="*/ 2147483647 w 742"/>
                <a:gd name="T53" fmla="*/ 2147483647 h 718"/>
                <a:gd name="T54" fmla="*/ 2147483647 w 742"/>
                <a:gd name="T55" fmla="*/ 2147483647 h 718"/>
                <a:gd name="T56" fmla="*/ 2147483647 w 742"/>
                <a:gd name="T57" fmla="*/ 2147483647 h 718"/>
                <a:gd name="T58" fmla="*/ 2147483647 w 742"/>
                <a:gd name="T59" fmla="*/ 2147483647 h 718"/>
                <a:gd name="T60" fmla="*/ 2147483647 w 742"/>
                <a:gd name="T61" fmla="*/ 2147483647 h 718"/>
                <a:gd name="T62" fmla="*/ 2147483647 w 742"/>
                <a:gd name="T63" fmla="*/ 2147483647 h 718"/>
                <a:gd name="T64" fmla="*/ 2147483647 w 742"/>
                <a:gd name="T65" fmla="*/ 2147483647 h 718"/>
                <a:gd name="T66" fmla="*/ 2147483647 w 742"/>
                <a:gd name="T67" fmla="*/ 2147483647 h 718"/>
                <a:gd name="T68" fmla="*/ 2147483647 w 742"/>
                <a:gd name="T69" fmla="*/ 2147483647 h 718"/>
                <a:gd name="T70" fmla="*/ 2147483647 w 742"/>
                <a:gd name="T71" fmla="*/ 2147483647 h 718"/>
                <a:gd name="T72" fmla="*/ 2147483647 w 742"/>
                <a:gd name="T73" fmla="*/ 2147483647 h 718"/>
                <a:gd name="T74" fmla="*/ 2147483647 w 742"/>
                <a:gd name="T75" fmla="*/ 2147483647 h 718"/>
                <a:gd name="T76" fmla="*/ 2147483647 w 742"/>
                <a:gd name="T77" fmla="*/ 2147483647 h 718"/>
                <a:gd name="T78" fmla="*/ 2147483647 w 742"/>
                <a:gd name="T79" fmla="*/ 2147483647 h 718"/>
                <a:gd name="T80" fmla="*/ 2147483647 w 742"/>
                <a:gd name="T81" fmla="*/ 2147483647 h 718"/>
                <a:gd name="T82" fmla="*/ 2147483647 w 742"/>
                <a:gd name="T83" fmla="*/ 2147483647 h 718"/>
                <a:gd name="T84" fmla="*/ 2147483647 w 742"/>
                <a:gd name="T85" fmla="*/ 2147483647 h 718"/>
                <a:gd name="T86" fmla="*/ 2147483647 w 742"/>
                <a:gd name="T87" fmla="*/ 2147483647 h 718"/>
                <a:gd name="T88" fmla="*/ 2147483647 w 742"/>
                <a:gd name="T89" fmla="*/ 2147483647 h 718"/>
                <a:gd name="T90" fmla="*/ 2147483647 w 742"/>
                <a:gd name="T91" fmla="*/ 2147483647 h 718"/>
                <a:gd name="T92" fmla="*/ 2147483647 w 742"/>
                <a:gd name="T93" fmla="*/ 2147483647 h 718"/>
                <a:gd name="T94" fmla="*/ 2147483647 w 742"/>
                <a:gd name="T95" fmla="*/ 2147483647 h 718"/>
                <a:gd name="T96" fmla="*/ 2147483647 w 742"/>
                <a:gd name="T97" fmla="*/ 2147483647 h 718"/>
                <a:gd name="T98" fmla="*/ 2147483647 w 742"/>
                <a:gd name="T99" fmla="*/ 2147483647 h 718"/>
                <a:gd name="T100" fmla="*/ 2147483647 w 742"/>
                <a:gd name="T101" fmla="*/ 2147483647 h 718"/>
                <a:gd name="T102" fmla="*/ 2147483647 w 742"/>
                <a:gd name="T103" fmla="*/ 2147483647 h 718"/>
                <a:gd name="T104" fmla="*/ 2147483647 w 742"/>
                <a:gd name="T105" fmla="*/ 2147483647 h 718"/>
                <a:gd name="T106" fmla="*/ 2147483647 w 742"/>
                <a:gd name="T107" fmla="*/ 2147483647 h 718"/>
                <a:gd name="T108" fmla="*/ 2147483647 w 742"/>
                <a:gd name="T109" fmla="*/ 2147483647 h 718"/>
                <a:gd name="T110" fmla="*/ 2147483647 w 742"/>
                <a:gd name="T111" fmla="*/ 2147483647 h 718"/>
                <a:gd name="T112" fmla="*/ 2147483647 w 742"/>
                <a:gd name="T113" fmla="*/ 2147483647 h 718"/>
                <a:gd name="T114" fmla="*/ 2147483647 w 742"/>
                <a:gd name="T115" fmla="*/ 2147483647 h 718"/>
                <a:gd name="T116" fmla="*/ 2147483647 w 742"/>
                <a:gd name="T117" fmla="*/ 2147483647 h 718"/>
                <a:gd name="T118" fmla="*/ 2147483647 w 742"/>
                <a:gd name="T119" fmla="*/ 2147483647 h 718"/>
                <a:gd name="T120" fmla="*/ 2147483647 w 742"/>
                <a:gd name="T121" fmla="*/ 2147483647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bg1">
                    <a:lumMod val="85000"/>
                  </a:schemeClr>
                </a:gs>
                <a:gs pos="22000">
                  <a:schemeClr val="bg1">
                    <a:lumMod val="75000"/>
                  </a:schemeClr>
                </a:gs>
                <a:gs pos="100000">
                  <a:schemeClr val="bg1">
                    <a:lumMod val="65000"/>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p>
          </p:txBody>
        </p:sp>
        <p:sp>
          <p:nvSpPr>
            <p:cNvPr id="30" name="AutoShape 10"/>
            <p:cNvSpPr>
              <a:spLocks noChangeArrowheads="1"/>
            </p:cNvSpPr>
            <p:nvPr/>
          </p:nvSpPr>
          <p:spPr bwMode="auto">
            <a:xfrm>
              <a:off x="1048671" y="4413304"/>
              <a:ext cx="1877570" cy="483787"/>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eaLnBrk="0" hangingPunct="0">
                <a:defRPr/>
              </a:pP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弹性</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31" name="组合 70"/>
          <p:cNvGrpSpPr>
            <a:grpSpLocks/>
          </p:cNvGrpSpPr>
          <p:nvPr/>
        </p:nvGrpSpPr>
        <p:grpSpPr bwMode="auto">
          <a:xfrm>
            <a:off x="6588125" y="3602038"/>
            <a:ext cx="1652588" cy="1570037"/>
            <a:chOff x="1042988" y="3717032"/>
            <a:chExt cx="1972300" cy="1876330"/>
          </a:xfrm>
        </p:grpSpPr>
        <p:sp>
          <p:nvSpPr>
            <p:cNvPr id="32" name="Freeform 9"/>
            <p:cNvSpPr>
              <a:spLocks/>
            </p:cNvSpPr>
            <p:nvPr/>
          </p:nvSpPr>
          <p:spPr bwMode="gray">
            <a:xfrm>
              <a:off x="1042988" y="3717032"/>
              <a:ext cx="1972300" cy="1876330"/>
            </a:xfrm>
            <a:custGeom>
              <a:avLst/>
              <a:gdLst>
                <a:gd name="T0" fmla="*/ 2147483647 w 742"/>
                <a:gd name="T1" fmla="*/ 2147483647 h 718"/>
                <a:gd name="T2" fmla="*/ 2147483647 w 742"/>
                <a:gd name="T3" fmla="*/ 2147483647 h 718"/>
                <a:gd name="T4" fmla="*/ 2147483647 w 742"/>
                <a:gd name="T5" fmla="*/ 2147483647 h 718"/>
                <a:gd name="T6" fmla="*/ 2147483647 w 742"/>
                <a:gd name="T7" fmla="*/ 2147483647 h 718"/>
                <a:gd name="T8" fmla="*/ 2147483647 w 742"/>
                <a:gd name="T9" fmla="*/ 2147483647 h 718"/>
                <a:gd name="T10" fmla="*/ 2147483647 w 742"/>
                <a:gd name="T11" fmla="*/ 2147483647 h 718"/>
                <a:gd name="T12" fmla="*/ 2147483647 w 742"/>
                <a:gd name="T13" fmla="*/ 2147483647 h 718"/>
                <a:gd name="T14" fmla="*/ 2147483647 w 742"/>
                <a:gd name="T15" fmla="*/ 2147483647 h 718"/>
                <a:gd name="T16" fmla="*/ 2147483647 w 742"/>
                <a:gd name="T17" fmla="*/ 2147483647 h 718"/>
                <a:gd name="T18" fmla="*/ 2147483647 w 742"/>
                <a:gd name="T19" fmla="*/ 2147483647 h 718"/>
                <a:gd name="T20" fmla="*/ 2147483647 w 742"/>
                <a:gd name="T21" fmla="*/ 2147483647 h 718"/>
                <a:gd name="T22" fmla="*/ 2147483647 w 742"/>
                <a:gd name="T23" fmla="*/ 2147483647 h 718"/>
                <a:gd name="T24" fmla="*/ 2147483647 w 742"/>
                <a:gd name="T25" fmla="*/ 2147483647 h 718"/>
                <a:gd name="T26" fmla="*/ 2147483647 w 742"/>
                <a:gd name="T27" fmla="*/ 2147483647 h 718"/>
                <a:gd name="T28" fmla="*/ 2147483647 w 742"/>
                <a:gd name="T29" fmla="*/ 2147483647 h 718"/>
                <a:gd name="T30" fmla="*/ 2147483647 w 742"/>
                <a:gd name="T31" fmla="*/ 2147483647 h 718"/>
                <a:gd name="T32" fmla="*/ 2147483647 w 742"/>
                <a:gd name="T33" fmla="*/ 2147483647 h 718"/>
                <a:gd name="T34" fmla="*/ 2147483647 w 742"/>
                <a:gd name="T35" fmla="*/ 2147483647 h 718"/>
                <a:gd name="T36" fmla="*/ 2147483647 w 742"/>
                <a:gd name="T37" fmla="*/ 2147483647 h 718"/>
                <a:gd name="T38" fmla="*/ 2147483647 w 742"/>
                <a:gd name="T39" fmla="*/ 2147483647 h 718"/>
                <a:gd name="T40" fmla="*/ 2147483647 w 742"/>
                <a:gd name="T41" fmla="*/ 2147483647 h 718"/>
                <a:gd name="T42" fmla="*/ 2147483647 w 742"/>
                <a:gd name="T43" fmla="*/ 2147483647 h 718"/>
                <a:gd name="T44" fmla="*/ 2147483647 w 742"/>
                <a:gd name="T45" fmla="*/ 2147483647 h 718"/>
                <a:gd name="T46" fmla="*/ 2147483647 w 742"/>
                <a:gd name="T47" fmla="*/ 2147483647 h 718"/>
                <a:gd name="T48" fmla="*/ 2147483647 w 742"/>
                <a:gd name="T49" fmla="*/ 2147483647 h 718"/>
                <a:gd name="T50" fmla="*/ 2147483647 w 742"/>
                <a:gd name="T51" fmla="*/ 2147483647 h 718"/>
                <a:gd name="T52" fmla="*/ 2147483647 w 742"/>
                <a:gd name="T53" fmla="*/ 2147483647 h 718"/>
                <a:gd name="T54" fmla="*/ 2147483647 w 742"/>
                <a:gd name="T55" fmla="*/ 2147483647 h 718"/>
                <a:gd name="T56" fmla="*/ 2147483647 w 742"/>
                <a:gd name="T57" fmla="*/ 2147483647 h 718"/>
                <a:gd name="T58" fmla="*/ 2147483647 w 742"/>
                <a:gd name="T59" fmla="*/ 2147483647 h 718"/>
                <a:gd name="T60" fmla="*/ 2147483647 w 742"/>
                <a:gd name="T61" fmla="*/ 2147483647 h 718"/>
                <a:gd name="T62" fmla="*/ 2147483647 w 742"/>
                <a:gd name="T63" fmla="*/ 2147483647 h 718"/>
                <a:gd name="T64" fmla="*/ 2147483647 w 742"/>
                <a:gd name="T65" fmla="*/ 2147483647 h 718"/>
                <a:gd name="T66" fmla="*/ 2147483647 w 742"/>
                <a:gd name="T67" fmla="*/ 2147483647 h 718"/>
                <a:gd name="T68" fmla="*/ 2147483647 w 742"/>
                <a:gd name="T69" fmla="*/ 2147483647 h 718"/>
                <a:gd name="T70" fmla="*/ 2147483647 w 742"/>
                <a:gd name="T71" fmla="*/ 2147483647 h 718"/>
                <a:gd name="T72" fmla="*/ 2147483647 w 742"/>
                <a:gd name="T73" fmla="*/ 2147483647 h 718"/>
                <a:gd name="T74" fmla="*/ 2147483647 w 742"/>
                <a:gd name="T75" fmla="*/ 2147483647 h 718"/>
                <a:gd name="T76" fmla="*/ 2147483647 w 742"/>
                <a:gd name="T77" fmla="*/ 2147483647 h 718"/>
                <a:gd name="T78" fmla="*/ 2147483647 w 742"/>
                <a:gd name="T79" fmla="*/ 2147483647 h 718"/>
                <a:gd name="T80" fmla="*/ 2147483647 w 742"/>
                <a:gd name="T81" fmla="*/ 2147483647 h 718"/>
                <a:gd name="T82" fmla="*/ 2147483647 w 742"/>
                <a:gd name="T83" fmla="*/ 2147483647 h 718"/>
                <a:gd name="T84" fmla="*/ 2147483647 w 742"/>
                <a:gd name="T85" fmla="*/ 2147483647 h 718"/>
                <a:gd name="T86" fmla="*/ 2147483647 w 742"/>
                <a:gd name="T87" fmla="*/ 2147483647 h 718"/>
                <a:gd name="T88" fmla="*/ 2147483647 w 742"/>
                <a:gd name="T89" fmla="*/ 2147483647 h 718"/>
                <a:gd name="T90" fmla="*/ 2147483647 w 742"/>
                <a:gd name="T91" fmla="*/ 2147483647 h 718"/>
                <a:gd name="T92" fmla="*/ 2147483647 w 742"/>
                <a:gd name="T93" fmla="*/ 2147483647 h 718"/>
                <a:gd name="T94" fmla="*/ 2147483647 w 742"/>
                <a:gd name="T95" fmla="*/ 2147483647 h 718"/>
                <a:gd name="T96" fmla="*/ 2147483647 w 742"/>
                <a:gd name="T97" fmla="*/ 2147483647 h 718"/>
                <a:gd name="T98" fmla="*/ 2147483647 w 742"/>
                <a:gd name="T99" fmla="*/ 2147483647 h 718"/>
                <a:gd name="T100" fmla="*/ 2147483647 w 742"/>
                <a:gd name="T101" fmla="*/ 2147483647 h 718"/>
                <a:gd name="T102" fmla="*/ 2147483647 w 742"/>
                <a:gd name="T103" fmla="*/ 2147483647 h 718"/>
                <a:gd name="T104" fmla="*/ 2147483647 w 742"/>
                <a:gd name="T105" fmla="*/ 2147483647 h 718"/>
                <a:gd name="T106" fmla="*/ 2147483647 w 742"/>
                <a:gd name="T107" fmla="*/ 2147483647 h 718"/>
                <a:gd name="T108" fmla="*/ 2147483647 w 742"/>
                <a:gd name="T109" fmla="*/ 2147483647 h 718"/>
                <a:gd name="T110" fmla="*/ 2147483647 w 742"/>
                <a:gd name="T111" fmla="*/ 2147483647 h 718"/>
                <a:gd name="T112" fmla="*/ 2147483647 w 742"/>
                <a:gd name="T113" fmla="*/ 2147483647 h 718"/>
                <a:gd name="T114" fmla="*/ 2147483647 w 742"/>
                <a:gd name="T115" fmla="*/ 2147483647 h 718"/>
                <a:gd name="T116" fmla="*/ 2147483647 w 742"/>
                <a:gd name="T117" fmla="*/ 2147483647 h 718"/>
                <a:gd name="T118" fmla="*/ 2147483647 w 742"/>
                <a:gd name="T119" fmla="*/ 2147483647 h 718"/>
                <a:gd name="T120" fmla="*/ 2147483647 w 742"/>
                <a:gd name="T121" fmla="*/ 2147483647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bg1">
                    <a:lumMod val="85000"/>
                  </a:schemeClr>
                </a:gs>
                <a:gs pos="22000">
                  <a:schemeClr val="bg1">
                    <a:lumMod val="75000"/>
                  </a:schemeClr>
                </a:gs>
                <a:gs pos="100000">
                  <a:schemeClr val="bg1">
                    <a:lumMod val="65000"/>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p>
          </p:txBody>
        </p:sp>
        <p:sp>
          <p:nvSpPr>
            <p:cNvPr id="33" name="AutoShape 10"/>
            <p:cNvSpPr>
              <a:spLocks noChangeArrowheads="1"/>
            </p:cNvSpPr>
            <p:nvPr/>
          </p:nvSpPr>
          <p:spPr bwMode="auto">
            <a:xfrm>
              <a:off x="1048672" y="4413304"/>
              <a:ext cx="1877568" cy="483787"/>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eaLnBrk="0" hangingPunct="0">
                <a:defRPr/>
              </a:pP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气味</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80">
                                          <p:stCondLst>
                                            <p:cond delay="0"/>
                                          </p:stCondLst>
                                        </p:cTn>
                                        <p:tgtEl>
                                          <p:spTgt spid="16"/>
                                        </p:tgtEl>
                                      </p:cBhvr>
                                    </p:animEffect>
                                    <p:anim calcmode="lin" valueType="num">
                                      <p:cBhvr>
                                        <p:cTn id="1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8" dur="26">
                                          <p:stCondLst>
                                            <p:cond delay="650"/>
                                          </p:stCondLst>
                                        </p:cTn>
                                        <p:tgtEl>
                                          <p:spTgt spid="16"/>
                                        </p:tgtEl>
                                      </p:cBhvr>
                                      <p:to x="100000" y="60000"/>
                                    </p:animScale>
                                    <p:animScale>
                                      <p:cBhvr>
                                        <p:cTn id="19" dur="166" decel="50000">
                                          <p:stCondLst>
                                            <p:cond delay="676"/>
                                          </p:stCondLst>
                                        </p:cTn>
                                        <p:tgtEl>
                                          <p:spTgt spid="16"/>
                                        </p:tgtEl>
                                      </p:cBhvr>
                                      <p:to x="100000" y="100000"/>
                                    </p:animScale>
                                    <p:animScale>
                                      <p:cBhvr>
                                        <p:cTn id="20" dur="26">
                                          <p:stCondLst>
                                            <p:cond delay="1312"/>
                                          </p:stCondLst>
                                        </p:cTn>
                                        <p:tgtEl>
                                          <p:spTgt spid="16"/>
                                        </p:tgtEl>
                                      </p:cBhvr>
                                      <p:to x="100000" y="80000"/>
                                    </p:animScale>
                                    <p:animScale>
                                      <p:cBhvr>
                                        <p:cTn id="21" dur="166" decel="50000">
                                          <p:stCondLst>
                                            <p:cond delay="1338"/>
                                          </p:stCondLst>
                                        </p:cTn>
                                        <p:tgtEl>
                                          <p:spTgt spid="16"/>
                                        </p:tgtEl>
                                      </p:cBhvr>
                                      <p:to x="100000" y="100000"/>
                                    </p:animScale>
                                    <p:animScale>
                                      <p:cBhvr>
                                        <p:cTn id="22" dur="26">
                                          <p:stCondLst>
                                            <p:cond delay="1642"/>
                                          </p:stCondLst>
                                        </p:cTn>
                                        <p:tgtEl>
                                          <p:spTgt spid="16"/>
                                        </p:tgtEl>
                                      </p:cBhvr>
                                      <p:to x="100000" y="90000"/>
                                    </p:animScale>
                                    <p:animScale>
                                      <p:cBhvr>
                                        <p:cTn id="23" dur="166" decel="50000">
                                          <p:stCondLst>
                                            <p:cond delay="1668"/>
                                          </p:stCondLst>
                                        </p:cTn>
                                        <p:tgtEl>
                                          <p:spTgt spid="16"/>
                                        </p:tgtEl>
                                      </p:cBhvr>
                                      <p:to x="100000" y="100000"/>
                                    </p:animScale>
                                    <p:animScale>
                                      <p:cBhvr>
                                        <p:cTn id="24" dur="26">
                                          <p:stCondLst>
                                            <p:cond delay="1808"/>
                                          </p:stCondLst>
                                        </p:cTn>
                                        <p:tgtEl>
                                          <p:spTgt spid="16"/>
                                        </p:tgtEl>
                                      </p:cBhvr>
                                      <p:to x="100000" y="95000"/>
                                    </p:animScale>
                                    <p:animScale>
                                      <p:cBhvr>
                                        <p:cTn id="25" dur="166" decel="50000">
                                          <p:stCondLst>
                                            <p:cond delay="1834"/>
                                          </p:stCondLst>
                                        </p:cTn>
                                        <p:tgtEl>
                                          <p:spTgt spid="16"/>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80">
                                          <p:stCondLst>
                                            <p:cond delay="0"/>
                                          </p:stCondLst>
                                        </p:cTn>
                                        <p:tgtEl>
                                          <p:spTgt spid="19"/>
                                        </p:tgtEl>
                                      </p:cBhvr>
                                    </p:animEffect>
                                    <p:anim calcmode="lin" valueType="num">
                                      <p:cBhvr>
                                        <p:cTn id="3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6" dur="26">
                                          <p:stCondLst>
                                            <p:cond delay="650"/>
                                          </p:stCondLst>
                                        </p:cTn>
                                        <p:tgtEl>
                                          <p:spTgt spid="19"/>
                                        </p:tgtEl>
                                      </p:cBhvr>
                                      <p:to x="100000" y="60000"/>
                                    </p:animScale>
                                    <p:animScale>
                                      <p:cBhvr>
                                        <p:cTn id="37" dur="166" decel="50000">
                                          <p:stCondLst>
                                            <p:cond delay="676"/>
                                          </p:stCondLst>
                                        </p:cTn>
                                        <p:tgtEl>
                                          <p:spTgt spid="19"/>
                                        </p:tgtEl>
                                      </p:cBhvr>
                                      <p:to x="100000" y="100000"/>
                                    </p:animScale>
                                    <p:animScale>
                                      <p:cBhvr>
                                        <p:cTn id="38" dur="26">
                                          <p:stCondLst>
                                            <p:cond delay="1312"/>
                                          </p:stCondLst>
                                        </p:cTn>
                                        <p:tgtEl>
                                          <p:spTgt spid="19"/>
                                        </p:tgtEl>
                                      </p:cBhvr>
                                      <p:to x="100000" y="80000"/>
                                    </p:animScale>
                                    <p:animScale>
                                      <p:cBhvr>
                                        <p:cTn id="39" dur="166" decel="50000">
                                          <p:stCondLst>
                                            <p:cond delay="1338"/>
                                          </p:stCondLst>
                                        </p:cTn>
                                        <p:tgtEl>
                                          <p:spTgt spid="19"/>
                                        </p:tgtEl>
                                      </p:cBhvr>
                                      <p:to x="100000" y="100000"/>
                                    </p:animScale>
                                    <p:animScale>
                                      <p:cBhvr>
                                        <p:cTn id="40" dur="26">
                                          <p:stCondLst>
                                            <p:cond delay="1642"/>
                                          </p:stCondLst>
                                        </p:cTn>
                                        <p:tgtEl>
                                          <p:spTgt spid="19"/>
                                        </p:tgtEl>
                                      </p:cBhvr>
                                      <p:to x="100000" y="90000"/>
                                    </p:animScale>
                                    <p:animScale>
                                      <p:cBhvr>
                                        <p:cTn id="41" dur="166" decel="50000">
                                          <p:stCondLst>
                                            <p:cond delay="1668"/>
                                          </p:stCondLst>
                                        </p:cTn>
                                        <p:tgtEl>
                                          <p:spTgt spid="19"/>
                                        </p:tgtEl>
                                      </p:cBhvr>
                                      <p:to x="100000" y="100000"/>
                                    </p:animScale>
                                    <p:animScale>
                                      <p:cBhvr>
                                        <p:cTn id="42" dur="26">
                                          <p:stCondLst>
                                            <p:cond delay="1808"/>
                                          </p:stCondLst>
                                        </p:cTn>
                                        <p:tgtEl>
                                          <p:spTgt spid="19"/>
                                        </p:tgtEl>
                                      </p:cBhvr>
                                      <p:to x="100000" y="95000"/>
                                    </p:animScale>
                                    <p:animScale>
                                      <p:cBhvr>
                                        <p:cTn id="43" dur="166" decel="50000">
                                          <p:stCondLst>
                                            <p:cond delay="1834"/>
                                          </p:stCondLst>
                                        </p:cTn>
                                        <p:tgtEl>
                                          <p:spTgt spid="19"/>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80">
                                          <p:stCondLst>
                                            <p:cond delay="0"/>
                                          </p:stCondLst>
                                        </p:cTn>
                                        <p:tgtEl>
                                          <p:spTgt spid="25"/>
                                        </p:tgtEl>
                                      </p:cBhvr>
                                    </p:animEffect>
                                    <p:anim calcmode="lin" valueType="num">
                                      <p:cBhvr>
                                        <p:cTn id="4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4" dur="26">
                                          <p:stCondLst>
                                            <p:cond delay="650"/>
                                          </p:stCondLst>
                                        </p:cTn>
                                        <p:tgtEl>
                                          <p:spTgt spid="25"/>
                                        </p:tgtEl>
                                      </p:cBhvr>
                                      <p:to x="100000" y="60000"/>
                                    </p:animScale>
                                    <p:animScale>
                                      <p:cBhvr>
                                        <p:cTn id="55" dur="166" decel="50000">
                                          <p:stCondLst>
                                            <p:cond delay="676"/>
                                          </p:stCondLst>
                                        </p:cTn>
                                        <p:tgtEl>
                                          <p:spTgt spid="25"/>
                                        </p:tgtEl>
                                      </p:cBhvr>
                                      <p:to x="100000" y="100000"/>
                                    </p:animScale>
                                    <p:animScale>
                                      <p:cBhvr>
                                        <p:cTn id="56" dur="26">
                                          <p:stCondLst>
                                            <p:cond delay="1312"/>
                                          </p:stCondLst>
                                        </p:cTn>
                                        <p:tgtEl>
                                          <p:spTgt spid="25"/>
                                        </p:tgtEl>
                                      </p:cBhvr>
                                      <p:to x="100000" y="80000"/>
                                    </p:animScale>
                                    <p:animScale>
                                      <p:cBhvr>
                                        <p:cTn id="57" dur="166" decel="50000">
                                          <p:stCondLst>
                                            <p:cond delay="1338"/>
                                          </p:stCondLst>
                                        </p:cTn>
                                        <p:tgtEl>
                                          <p:spTgt spid="25"/>
                                        </p:tgtEl>
                                      </p:cBhvr>
                                      <p:to x="100000" y="100000"/>
                                    </p:animScale>
                                    <p:animScale>
                                      <p:cBhvr>
                                        <p:cTn id="58" dur="26">
                                          <p:stCondLst>
                                            <p:cond delay="1642"/>
                                          </p:stCondLst>
                                        </p:cTn>
                                        <p:tgtEl>
                                          <p:spTgt spid="25"/>
                                        </p:tgtEl>
                                      </p:cBhvr>
                                      <p:to x="100000" y="90000"/>
                                    </p:animScale>
                                    <p:animScale>
                                      <p:cBhvr>
                                        <p:cTn id="59" dur="166" decel="50000">
                                          <p:stCondLst>
                                            <p:cond delay="1668"/>
                                          </p:stCondLst>
                                        </p:cTn>
                                        <p:tgtEl>
                                          <p:spTgt spid="25"/>
                                        </p:tgtEl>
                                      </p:cBhvr>
                                      <p:to x="100000" y="100000"/>
                                    </p:animScale>
                                    <p:animScale>
                                      <p:cBhvr>
                                        <p:cTn id="60" dur="26">
                                          <p:stCondLst>
                                            <p:cond delay="1808"/>
                                          </p:stCondLst>
                                        </p:cTn>
                                        <p:tgtEl>
                                          <p:spTgt spid="25"/>
                                        </p:tgtEl>
                                      </p:cBhvr>
                                      <p:to x="100000" y="95000"/>
                                    </p:animScale>
                                    <p:animScale>
                                      <p:cBhvr>
                                        <p:cTn id="61" dur="166" decel="50000">
                                          <p:stCondLst>
                                            <p:cond delay="1834"/>
                                          </p:stCondLst>
                                        </p:cTn>
                                        <p:tgtEl>
                                          <p:spTgt spid="25"/>
                                        </p:tgtEl>
                                      </p:cBhvr>
                                      <p:to x="100000" y="100000"/>
                                    </p:animScale>
                                  </p:childTnLst>
                                </p:cTn>
                              </p:par>
                            </p:childTnLst>
                          </p:cTn>
                        </p:par>
                      </p:childTnLst>
                    </p:cTn>
                  </p:par>
                  <p:par>
                    <p:cTn id="62" fill="hold" nodeType="clickPar">
                      <p:stCondLst>
                        <p:cond delay="indefinite"/>
                      </p:stCondLst>
                      <p:childTnLst>
                        <p:par>
                          <p:cTn id="63" fill="hold" nodeType="withGroup">
                            <p:stCondLst>
                              <p:cond delay="0"/>
                            </p:stCondLst>
                            <p:childTnLst>
                              <p:par>
                                <p:cTn id="64" presetID="26" presetClass="entr" presetSubtype="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80">
                                          <p:stCondLst>
                                            <p:cond delay="0"/>
                                          </p:stCondLst>
                                        </p:cTn>
                                        <p:tgtEl>
                                          <p:spTgt spid="31"/>
                                        </p:tgtEl>
                                      </p:cBhvr>
                                    </p:animEffect>
                                    <p:anim calcmode="lin" valueType="num">
                                      <p:cBhvr>
                                        <p:cTn id="6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72" dur="26">
                                          <p:stCondLst>
                                            <p:cond delay="650"/>
                                          </p:stCondLst>
                                        </p:cTn>
                                        <p:tgtEl>
                                          <p:spTgt spid="31"/>
                                        </p:tgtEl>
                                      </p:cBhvr>
                                      <p:to x="100000" y="60000"/>
                                    </p:animScale>
                                    <p:animScale>
                                      <p:cBhvr>
                                        <p:cTn id="73" dur="166" decel="50000">
                                          <p:stCondLst>
                                            <p:cond delay="676"/>
                                          </p:stCondLst>
                                        </p:cTn>
                                        <p:tgtEl>
                                          <p:spTgt spid="31"/>
                                        </p:tgtEl>
                                      </p:cBhvr>
                                      <p:to x="100000" y="100000"/>
                                    </p:animScale>
                                    <p:animScale>
                                      <p:cBhvr>
                                        <p:cTn id="74" dur="26">
                                          <p:stCondLst>
                                            <p:cond delay="1312"/>
                                          </p:stCondLst>
                                        </p:cTn>
                                        <p:tgtEl>
                                          <p:spTgt spid="31"/>
                                        </p:tgtEl>
                                      </p:cBhvr>
                                      <p:to x="100000" y="80000"/>
                                    </p:animScale>
                                    <p:animScale>
                                      <p:cBhvr>
                                        <p:cTn id="75" dur="166" decel="50000">
                                          <p:stCondLst>
                                            <p:cond delay="1338"/>
                                          </p:stCondLst>
                                        </p:cTn>
                                        <p:tgtEl>
                                          <p:spTgt spid="31"/>
                                        </p:tgtEl>
                                      </p:cBhvr>
                                      <p:to x="100000" y="100000"/>
                                    </p:animScale>
                                    <p:animScale>
                                      <p:cBhvr>
                                        <p:cTn id="76" dur="26">
                                          <p:stCondLst>
                                            <p:cond delay="1642"/>
                                          </p:stCondLst>
                                        </p:cTn>
                                        <p:tgtEl>
                                          <p:spTgt spid="31"/>
                                        </p:tgtEl>
                                      </p:cBhvr>
                                      <p:to x="100000" y="90000"/>
                                    </p:animScale>
                                    <p:animScale>
                                      <p:cBhvr>
                                        <p:cTn id="77" dur="166" decel="50000">
                                          <p:stCondLst>
                                            <p:cond delay="1668"/>
                                          </p:stCondLst>
                                        </p:cTn>
                                        <p:tgtEl>
                                          <p:spTgt spid="31"/>
                                        </p:tgtEl>
                                      </p:cBhvr>
                                      <p:to x="100000" y="100000"/>
                                    </p:animScale>
                                    <p:animScale>
                                      <p:cBhvr>
                                        <p:cTn id="78" dur="26">
                                          <p:stCondLst>
                                            <p:cond delay="1808"/>
                                          </p:stCondLst>
                                        </p:cTn>
                                        <p:tgtEl>
                                          <p:spTgt spid="31"/>
                                        </p:tgtEl>
                                      </p:cBhvr>
                                      <p:to x="100000" y="95000"/>
                                    </p:animScale>
                                    <p:animScale>
                                      <p:cBhvr>
                                        <p:cTn id="79"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10" name="TextBox 9"/>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烹饪技术</a:t>
            </a:r>
          </a:p>
        </p:txBody>
      </p:sp>
      <p:sp>
        <p:nvSpPr>
          <p:cNvPr id="11" name="标题 10"/>
          <p:cNvSpPr>
            <a:spLocks noGrp="1"/>
          </p:cNvSpPr>
          <p:nvPr>
            <p:ph type="title"/>
          </p:nvPr>
        </p:nvSpPr>
        <p:spPr>
          <a:xfrm>
            <a:off x="0" y="44450"/>
            <a:ext cx="6300788" cy="936625"/>
          </a:xfrm>
        </p:spPr>
        <p:txBody>
          <a:bodyPr rtlCol="0">
            <a:normAutofit fontScale="90000"/>
          </a:bodyPr>
          <a:lstStyle/>
          <a:p>
            <a:pPr algn="l" eaLnBrk="1" fontAlgn="auto" hangingPunct="1">
              <a:spcAft>
                <a:spcPts val="0"/>
              </a:spcAft>
              <a:defRPr/>
            </a:pPr>
            <a:r>
              <a:rPr lang="zh-CN" altLang="en-US" b="1" dirty="0" smtClean="0">
                <a:solidFill>
                  <a:schemeClr val="accent5">
                    <a:lumMod val="75000"/>
                  </a:schemeClr>
                </a:solidFill>
                <a:latin typeface="黑体" pitchFamily="2" charset="-122"/>
                <a:ea typeface="黑体" pitchFamily="2" charset="-122"/>
              </a:rPr>
              <a:t>二、</a:t>
            </a:r>
            <a:r>
              <a:rPr lang="zh-CN" altLang="en-US" b="1" dirty="0">
                <a:solidFill>
                  <a:schemeClr val="accent5">
                    <a:lumMod val="75000"/>
                  </a:schemeClr>
                </a:solidFill>
                <a:latin typeface="黑体" pitchFamily="2" charset="-122"/>
                <a:ea typeface="黑体" pitchFamily="2" charset="-122"/>
              </a:rPr>
              <a:t>家禽类原料的初加工</a:t>
            </a:r>
            <a:endParaRPr lang="zh-CN" altLang="en-US" dirty="0" smtClean="0">
              <a:solidFill>
                <a:schemeClr val="accent5">
                  <a:lumMod val="75000"/>
                </a:schemeClr>
              </a:solidFill>
              <a:latin typeface="微软雅黑" pitchFamily="34" charset="-122"/>
            </a:endParaRPr>
          </a:p>
        </p:txBody>
      </p:sp>
      <p:sp>
        <p:nvSpPr>
          <p:cNvPr id="22" name="圆角矩形 21"/>
          <p:cNvSpPr/>
          <p:nvPr/>
        </p:nvSpPr>
        <p:spPr>
          <a:xfrm>
            <a:off x="311150" y="1565275"/>
            <a:ext cx="1676400" cy="1676400"/>
          </a:xfrm>
          <a:prstGeom prst="roundRect">
            <a:avLst/>
          </a:prstGeom>
          <a:blipFill>
            <a:blip r:embed="rId2" cstate="screen">
              <a:extLst>
                <a:ext uri="{28A0092B-C50C-407E-A947-70E740481C1C}">
                  <a14:useLocalDpi xmlns:a14="http://schemas.microsoft.com/office/drawing/2010/main"/>
                </a:ext>
              </a:extLst>
            </a:blip>
            <a:stretch>
              <a:fillRect/>
            </a:stretch>
          </a:blip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圆角矩形 22"/>
          <p:cNvSpPr/>
          <p:nvPr/>
        </p:nvSpPr>
        <p:spPr>
          <a:xfrm>
            <a:off x="2566988" y="1565275"/>
            <a:ext cx="1677987" cy="1676400"/>
          </a:xfrm>
          <a:prstGeom prst="roundRect">
            <a:avLst/>
          </a:prstGeom>
          <a:blipFill>
            <a:blip r:embed="rId3" cstate="screen">
              <a:extLst>
                <a:ext uri="{28A0092B-C50C-407E-A947-70E740481C1C}">
                  <a14:useLocalDpi xmlns:a14="http://schemas.microsoft.com/office/drawing/2010/main"/>
                </a:ext>
              </a:extLst>
            </a:blip>
            <a:stretch>
              <a:fillRect/>
            </a:stretch>
          </a:blip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圆角矩形 23"/>
          <p:cNvSpPr/>
          <p:nvPr/>
        </p:nvSpPr>
        <p:spPr>
          <a:xfrm>
            <a:off x="4822825" y="1550988"/>
            <a:ext cx="1677988" cy="1677987"/>
          </a:xfrm>
          <a:prstGeom prst="roundRect">
            <a:avLst/>
          </a:prstGeom>
          <a:blipFill>
            <a:blip r:embed="rId4" cstate="screen">
              <a:extLst>
                <a:ext uri="{28A0092B-C50C-407E-A947-70E740481C1C}">
                  <a14:useLocalDpi xmlns:a14="http://schemas.microsoft.com/office/drawing/2010/main"/>
                </a:ext>
              </a:extLst>
            </a:blip>
            <a:stretch>
              <a:fillRect/>
            </a:stretch>
          </a:blip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圆角矩形 24"/>
          <p:cNvSpPr/>
          <p:nvPr/>
        </p:nvSpPr>
        <p:spPr>
          <a:xfrm>
            <a:off x="7080250" y="1536700"/>
            <a:ext cx="1676400" cy="1676400"/>
          </a:xfrm>
          <a:prstGeom prst="roundRect">
            <a:avLst/>
          </a:prstGeom>
          <a:blipFill>
            <a:blip r:embed="rId5" cstate="screen">
              <a:extLst>
                <a:ext uri="{28A0092B-C50C-407E-A947-70E740481C1C}">
                  <a14:useLocalDpi xmlns:a14="http://schemas.microsoft.com/office/drawing/2010/main"/>
                </a:ext>
              </a:extLst>
            </a:blip>
            <a:stretch>
              <a:fillRect/>
            </a:stretch>
          </a:blip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TextBox 25"/>
          <p:cNvSpPr txBox="1"/>
          <p:nvPr/>
        </p:nvSpPr>
        <p:spPr>
          <a:xfrm>
            <a:off x="749300" y="3357563"/>
            <a:ext cx="800100" cy="460375"/>
          </a:xfrm>
          <a:prstGeom prst="rect">
            <a:avLst/>
          </a:prstGeom>
          <a:noFill/>
        </p:spPr>
        <p:txBody>
          <a:bodyPr wrap="none">
            <a:spAutoFit/>
          </a:bodyPr>
          <a:lstStyle/>
          <a:p>
            <a:pPr algn="ctr">
              <a:defRPr/>
            </a:pPr>
            <a:r>
              <a:rPr lang="zh-CN" altLang="en-US" sz="2400" dirty="0">
                <a:solidFill>
                  <a:schemeClr val="tx1">
                    <a:lumMod val="50000"/>
                    <a:lumOff val="50000"/>
                  </a:schemeClr>
                </a:solidFill>
                <a:latin typeface="微软雅黑" pitchFamily="34" charset="-122"/>
                <a:ea typeface="微软雅黑" pitchFamily="34" charset="-122"/>
              </a:rPr>
              <a:t>宰杀</a:t>
            </a:r>
          </a:p>
        </p:txBody>
      </p:sp>
      <p:sp>
        <p:nvSpPr>
          <p:cNvPr id="27" name="TextBox 26"/>
          <p:cNvSpPr txBox="1"/>
          <p:nvPr/>
        </p:nvSpPr>
        <p:spPr>
          <a:xfrm>
            <a:off x="3005138" y="3373438"/>
            <a:ext cx="800100" cy="461962"/>
          </a:xfrm>
          <a:prstGeom prst="rect">
            <a:avLst/>
          </a:prstGeom>
          <a:noFill/>
        </p:spPr>
        <p:txBody>
          <a:bodyPr wrap="none">
            <a:spAutoFit/>
          </a:bodyPr>
          <a:lstStyle/>
          <a:p>
            <a:pPr algn="ctr">
              <a:defRPr/>
            </a:pPr>
            <a:r>
              <a:rPr lang="zh-CN" altLang="en-US" sz="2400" dirty="0">
                <a:solidFill>
                  <a:schemeClr val="tx1">
                    <a:lumMod val="50000"/>
                    <a:lumOff val="50000"/>
                  </a:schemeClr>
                </a:solidFill>
                <a:latin typeface="微软雅黑" pitchFamily="34" charset="-122"/>
                <a:ea typeface="微软雅黑" pitchFamily="34" charset="-122"/>
              </a:rPr>
              <a:t>褪毛</a:t>
            </a:r>
          </a:p>
        </p:txBody>
      </p:sp>
      <p:sp>
        <p:nvSpPr>
          <p:cNvPr id="28" name="TextBox 27"/>
          <p:cNvSpPr txBox="1"/>
          <p:nvPr/>
        </p:nvSpPr>
        <p:spPr>
          <a:xfrm>
            <a:off x="4954588" y="3357563"/>
            <a:ext cx="1416050" cy="460375"/>
          </a:xfrm>
          <a:prstGeom prst="rect">
            <a:avLst/>
          </a:prstGeom>
          <a:noFill/>
        </p:spPr>
        <p:txBody>
          <a:bodyPr wrap="none">
            <a:spAutoFit/>
          </a:bodyPr>
          <a:lstStyle/>
          <a:p>
            <a:pPr algn="ctr">
              <a:defRPr/>
            </a:pPr>
            <a:r>
              <a:rPr lang="zh-CN" altLang="en-US" sz="2400" dirty="0">
                <a:solidFill>
                  <a:schemeClr val="tx1">
                    <a:lumMod val="50000"/>
                    <a:lumOff val="50000"/>
                  </a:schemeClr>
                </a:solidFill>
                <a:latin typeface="微软雅黑" pitchFamily="34" charset="-122"/>
                <a:ea typeface="微软雅黑" pitchFamily="34" charset="-122"/>
              </a:rPr>
              <a:t>整理内脏</a:t>
            </a:r>
          </a:p>
        </p:txBody>
      </p:sp>
      <p:sp>
        <p:nvSpPr>
          <p:cNvPr id="29" name="TextBox 28"/>
          <p:cNvSpPr txBox="1"/>
          <p:nvPr/>
        </p:nvSpPr>
        <p:spPr>
          <a:xfrm>
            <a:off x="7210425" y="3357563"/>
            <a:ext cx="1416050" cy="460375"/>
          </a:xfrm>
          <a:prstGeom prst="rect">
            <a:avLst/>
          </a:prstGeom>
          <a:noFill/>
        </p:spPr>
        <p:txBody>
          <a:bodyPr wrap="none">
            <a:spAutoFit/>
          </a:bodyPr>
          <a:lstStyle/>
          <a:p>
            <a:pPr algn="ctr">
              <a:defRPr/>
            </a:pPr>
            <a:r>
              <a:rPr lang="zh-CN" altLang="en-US" sz="2400" dirty="0">
                <a:solidFill>
                  <a:schemeClr val="tx1">
                    <a:lumMod val="50000"/>
                    <a:lumOff val="50000"/>
                  </a:schemeClr>
                </a:solidFill>
                <a:latin typeface="微软雅黑" pitchFamily="34" charset="-122"/>
                <a:ea typeface="微软雅黑" pitchFamily="34" charset="-122"/>
              </a:rPr>
              <a:t>等待洗涤</a:t>
            </a:r>
          </a:p>
        </p:txBody>
      </p:sp>
      <p:sp>
        <p:nvSpPr>
          <p:cNvPr id="30" name="AutoShape 25"/>
          <p:cNvSpPr>
            <a:spLocks noChangeArrowheads="1"/>
          </p:cNvSpPr>
          <p:nvPr/>
        </p:nvSpPr>
        <p:spPr bwMode="gray">
          <a:xfrm>
            <a:off x="2087563" y="2085975"/>
            <a:ext cx="379412" cy="576263"/>
          </a:xfrm>
          <a:prstGeom prst="chevron">
            <a:avLst>
              <a:gd name="adj" fmla="val 52514"/>
            </a:avLst>
          </a:prstGeom>
          <a:solidFill>
            <a:schemeClr val="bg1">
              <a:lumMod val="65000"/>
            </a:schemeClr>
          </a:solidFill>
          <a:ln w="0" algn="ctr">
            <a:noFill/>
            <a:miter lim="800000"/>
            <a:headEnd/>
            <a:tailEnd/>
          </a:ln>
        </p:spPr>
        <p:txBody>
          <a:bodyPr wrap="none" anchor="ctr"/>
          <a:lstStyle/>
          <a:p>
            <a:pPr>
              <a:defRPr/>
            </a:pPr>
            <a:endParaRPr lang="zh-CN" altLang="en-US">
              <a:solidFill>
                <a:srgbClr val="000000"/>
              </a:solidFill>
            </a:endParaRPr>
          </a:p>
        </p:txBody>
      </p:sp>
      <p:sp>
        <p:nvSpPr>
          <p:cNvPr id="31" name="AutoShape 25"/>
          <p:cNvSpPr>
            <a:spLocks noChangeArrowheads="1"/>
          </p:cNvSpPr>
          <p:nvPr/>
        </p:nvSpPr>
        <p:spPr bwMode="gray">
          <a:xfrm>
            <a:off x="4344988" y="2085975"/>
            <a:ext cx="377825" cy="576263"/>
          </a:xfrm>
          <a:prstGeom prst="chevron">
            <a:avLst>
              <a:gd name="adj" fmla="val 52514"/>
            </a:avLst>
          </a:prstGeom>
          <a:solidFill>
            <a:schemeClr val="bg1">
              <a:lumMod val="65000"/>
            </a:schemeClr>
          </a:solidFill>
          <a:ln w="0" algn="ctr">
            <a:noFill/>
            <a:miter lim="800000"/>
            <a:headEnd/>
            <a:tailEnd/>
          </a:ln>
        </p:spPr>
        <p:txBody>
          <a:bodyPr wrap="none" anchor="ctr"/>
          <a:lstStyle/>
          <a:p>
            <a:pPr>
              <a:defRPr/>
            </a:pPr>
            <a:endParaRPr lang="zh-CN" altLang="en-US">
              <a:solidFill>
                <a:srgbClr val="000000"/>
              </a:solidFill>
            </a:endParaRPr>
          </a:p>
        </p:txBody>
      </p:sp>
      <p:sp>
        <p:nvSpPr>
          <p:cNvPr id="32" name="AutoShape 25"/>
          <p:cNvSpPr>
            <a:spLocks noChangeArrowheads="1"/>
          </p:cNvSpPr>
          <p:nvPr/>
        </p:nvSpPr>
        <p:spPr bwMode="gray">
          <a:xfrm>
            <a:off x="6600825" y="2085975"/>
            <a:ext cx="379413" cy="576263"/>
          </a:xfrm>
          <a:prstGeom prst="chevron">
            <a:avLst>
              <a:gd name="adj" fmla="val 52514"/>
            </a:avLst>
          </a:prstGeom>
          <a:solidFill>
            <a:schemeClr val="bg1">
              <a:lumMod val="65000"/>
            </a:schemeClr>
          </a:solidFill>
          <a:ln w="0" algn="ctr">
            <a:noFill/>
            <a:miter lim="800000"/>
            <a:headEnd/>
            <a:tailEnd/>
          </a:ln>
        </p:spPr>
        <p:txBody>
          <a:bodyPr wrap="none" anchor="ctr"/>
          <a:lstStyle/>
          <a:p>
            <a:pPr>
              <a:defRPr/>
            </a:pPr>
            <a:endParaRPr lang="zh-CN" altLang="en-US">
              <a:solidFill>
                <a:srgbClr val="000000"/>
              </a:solidFill>
            </a:endParaRPr>
          </a:p>
        </p:txBody>
      </p:sp>
      <p:sp>
        <p:nvSpPr>
          <p:cNvPr id="33" name="矩形 32"/>
          <p:cNvSpPr/>
          <p:nvPr/>
        </p:nvSpPr>
        <p:spPr>
          <a:xfrm>
            <a:off x="425450" y="4337050"/>
            <a:ext cx="3641725" cy="538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800" b="1" dirty="0">
                <a:solidFill>
                  <a:schemeClr val="accent3">
                    <a:lumMod val="50000"/>
                  </a:schemeClr>
                </a:solidFill>
                <a:effectLst>
                  <a:outerShdw blurRad="38100" dist="38100" dir="2700000" algn="tl">
                    <a:srgbClr val="000000">
                      <a:alpha val="43137"/>
                    </a:srgbClr>
                  </a:outerShdw>
                </a:effectLst>
                <a:latin typeface="+mj-ea"/>
                <a:ea typeface="+mj-ea"/>
                <a:cs typeface="Arial Unicode MS" pitchFamily="34" charset="-122"/>
              </a:rPr>
              <a:t>1. </a:t>
            </a:r>
            <a:r>
              <a:rPr lang="zh-CN" altLang="en-US" sz="2800" b="1" dirty="0">
                <a:solidFill>
                  <a:schemeClr val="accent3">
                    <a:lumMod val="50000"/>
                  </a:schemeClr>
                </a:solidFill>
                <a:effectLst>
                  <a:outerShdw blurRad="38100" dist="38100" dir="2700000" algn="tl">
                    <a:srgbClr val="000000">
                      <a:alpha val="43137"/>
                    </a:srgbClr>
                  </a:outerShdw>
                </a:effectLst>
                <a:latin typeface="+mj-ea"/>
                <a:ea typeface="+mj-ea"/>
                <a:cs typeface="Arial Unicode MS" pitchFamily="34" charset="-122"/>
              </a:rPr>
              <a:t>整禽的洗涤方法</a:t>
            </a:r>
          </a:p>
        </p:txBody>
      </p:sp>
      <p:sp>
        <p:nvSpPr>
          <p:cNvPr id="34" name="矩形 33"/>
          <p:cNvSpPr/>
          <p:nvPr/>
        </p:nvSpPr>
        <p:spPr>
          <a:xfrm>
            <a:off x="425450" y="5084763"/>
            <a:ext cx="4156075" cy="53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800" b="1" dirty="0">
                <a:solidFill>
                  <a:schemeClr val="accent3">
                    <a:lumMod val="50000"/>
                  </a:schemeClr>
                </a:solidFill>
                <a:effectLst>
                  <a:outerShdw blurRad="38100" dist="38100" dir="2700000" algn="tl">
                    <a:srgbClr val="000000">
                      <a:alpha val="43137"/>
                    </a:srgbClr>
                  </a:outerShdw>
                </a:effectLst>
                <a:latin typeface="+mj-ea"/>
                <a:ea typeface="+mj-ea"/>
                <a:cs typeface="Arial Unicode MS" pitchFamily="34" charset="-122"/>
              </a:rPr>
              <a:t>2. </a:t>
            </a:r>
            <a:r>
              <a:rPr lang="zh-CN" altLang="en-US" sz="2800" b="1" dirty="0">
                <a:solidFill>
                  <a:schemeClr val="accent3">
                    <a:lumMod val="50000"/>
                  </a:schemeClr>
                </a:solidFill>
                <a:effectLst>
                  <a:outerShdw blurRad="38100" dist="38100" dir="2700000" algn="tl">
                    <a:srgbClr val="000000">
                      <a:alpha val="43137"/>
                    </a:srgbClr>
                  </a:outerShdw>
                </a:effectLst>
                <a:latin typeface="+mj-ea"/>
                <a:ea typeface="+mj-ea"/>
                <a:cs typeface="Arial Unicode MS" pitchFamily="34" charset="-122"/>
              </a:rPr>
              <a:t>家禽内脏的洗涤方法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1000"/>
                                        <p:tgtEl>
                                          <p:spTgt spid="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1000"/>
                                        <p:tgtEl>
                                          <p:spTgt spid="30"/>
                                        </p:tgtEl>
                                      </p:cBhvr>
                                    </p:animEffect>
                                  </p:childTnLst>
                                </p:cTn>
                              </p:par>
                            </p:childTnLst>
                          </p:cTn>
                        </p:par>
                        <p:par>
                          <p:cTn id="17" fill="hold" nodeType="afterGroup">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000"/>
                                        <p:tgtEl>
                                          <p:spTgt spid="23"/>
                                        </p:tgtEl>
                                      </p:cBhvr>
                                    </p:animEffect>
                                  </p:childTnLst>
                                </p:cTn>
                              </p:par>
                            </p:childTnLst>
                          </p:cTn>
                        </p:par>
                        <p:par>
                          <p:cTn id="21" fill="hold" nodeType="afterGroup">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1000"/>
                                        <p:tgtEl>
                                          <p:spTgt spid="2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1000"/>
                                        <p:tgtEl>
                                          <p:spTgt spid="31"/>
                                        </p:tgtEl>
                                      </p:cBhvr>
                                    </p:animEffect>
                                  </p:childTnLst>
                                </p:cTn>
                              </p:par>
                            </p:childTnLst>
                          </p:cTn>
                        </p:par>
                        <p:par>
                          <p:cTn id="30" fill="hold" nodeType="afterGroup">
                            <p:stCondLst>
                              <p:cond delay="1000"/>
                            </p:stCondLst>
                            <p:childTnLst>
                              <p:par>
                                <p:cTn id="31" presetID="6" presetClass="entr" presetSubtype="16"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ircle(in)">
                                      <p:cBhvr>
                                        <p:cTn id="33" dur="2000"/>
                                        <p:tgtEl>
                                          <p:spTgt spid="24"/>
                                        </p:tgtEl>
                                      </p:cBhvr>
                                    </p:animEffect>
                                  </p:childTnLst>
                                </p:cTn>
                              </p:par>
                            </p:childTnLst>
                          </p:cTn>
                        </p:par>
                        <p:par>
                          <p:cTn id="34" fill="hold" nodeType="afterGroup">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1000"/>
                                        <p:tgtEl>
                                          <p:spTgt spid="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1000"/>
                                        <p:tgtEl>
                                          <p:spTgt spid="32"/>
                                        </p:tgtEl>
                                      </p:cBhvr>
                                    </p:animEffect>
                                  </p:childTnLst>
                                </p:cTn>
                              </p:par>
                            </p:childTnLst>
                          </p:cTn>
                        </p:par>
                        <p:par>
                          <p:cTn id="43" fill="hold" nodeType="afterGroup">
                            <p:stCondLst>
                              <p:cond delay="1000"/>
                            </p:stCondLst>
                            <p:childTnLst>
                              <p:par>
                                <p:cTn id="44" presetID="6" presetClass="entr" presetSubtype="16"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ircle(in)">
                                      <p:cBhvr>
                                        <p:cTn id="46" dur="2000"/>
                                        <p:tgtEl>
                                          <p:spTgt spid="25"/>
                                        </p:tgtEl>
                                      </p:cBhvr>
                                    </p:animEffect>
                                  </p:childTnLst>
                                </p:cTn>
                              </p:par>
                            </p:childTnLst>
                          </p:cTn>
                        </p:par>
                        <p:par>
                          <p:cTn id="47" fill="hold" nodeType="afterGroup">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1000"/>
                                        <p:tgtEl>
                                          <p:spTgt spid="2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1500"/>
                                        <p:tgtEl>
                                          <p:spTgt spid="3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p:bldP spid="27" grpId="0"/>
      <p:bldP spid="28" grpId="0"/>
      <p:bldP spid="29" grpId="0"/>
      <p:bldP spid="30" grpId="0" animBg="1"/>
      <p:bldP spid="31" grpId="0" animBg="1"/>
      <p:bldP spid="32" grpId="0" animBg="1"/>
      <p:bldP spid="33" grpId="0"/>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10" name="TextBox 9"/>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烹饪技术</a:t>
            </a:r>
          </a:p>
        </p:txBody>
      </p:sp>
      <p:sp>
        <p:nvSpPr>
          <p:cNvPr id="11" name="标题 10"/>
          <p:cNvSpPr>
            <a:spLocks noGrp="1"/>
          </p:cNvSpPr>
          <p:nvPr>
            <p:ph type="title"/>
          </p:nvPr>
        </p:nvSpPr>
        <p:spPr>
          <a:xfrm>
            <a:off x="0" y="44450"/>
            <a:ext cx="6300788" cy="936625"/>
          </a:xfrm>
        </p:spPr>
        <p:txBody>
          <a:bodyPr rtlCol="0">
            <a:normAutofit fontScale="90000"/>
          </a:bodyPr>
          <a:lstStyle/>
          <a:p>
            <a:pPr algn="l" eaLnBrk="1" fontAlgn="auto" hangingPunct="1">
              <a:spcAft>
                <a:spcPts val="0"/>
              </a:spcAft>
              <a:defRPr/>
            </a:pPr>
            <a:r>
              <a:rPr lang="zh-CN" altLang="en-US" b="1" dirty="0">
                <a:solidFill>
                  <a:schemeClr val="accent5">
                    <a:lumMod val="75000"/>
                  </a:schemeClr>
                </a:solidFill>
                <a:latin typeface="黑体" pitchFamily="2" charset="-122"/>
                <a:ea typeface="黑体" pitchFamily="2" charset="-122"/>
              </a:rPr>
              <a:t>三、畜肉类原料的初加工</a:t>
            </a:r>
            <a:endParaRPr lang="zh-CN" altLang="en-US" dirty="0" smtClean="0">
              <a:solidFill>
                <a:schemeClr val="accent5">
                  <a:lumMod val="75000"/>
                </a:schemeClr>
              </a:solidFill>
              <a:latin typeface="微软雅黑" pitchFamily="34" charset="-122"/>
            </a:endParaRPr>
          </a:p>
        </p:txBody>
      </p:sp>
      <p:grpSp>
        <p:nvGrpSpPr>
          <p:cNvPr id="32" name="组合 70"/>
          <p:cNvGrpSpPr>
            <a:grpSpLocks/>
          </p:cNvGrpSpPr>
          <p:nvPr/>
        </p:nvGrpSpPr>
        <p:grpSpPr bwMode="auto">
          <a:xfrm>
            <a:off x="468313" y="1700213"/>
            <a:ext cx="2222500" cy="2112962"/>
            <a:chOff x="1042988" y="3717032"/>
            <a:chExt cx="1972300" cy="1876330"/>
          </a:xfrm>
        </p:grpSpPr>
        <p:sp>
          <p:nvSpPr>
            <p:cNvPr id="33" name="Freeform 9"/>
            <p:cNvSpPr>
              <a:spLocks/>
            </p:cNvSpPr>
            <p:nvPr/>
          </p:nvSpPr>
          <p:spPr bwMode="gray">
            <a:xfrm>
              <a:off x="1042988" y="3717032"/>
              <a:ext cx="1972300" cy="1876330"/>
            </a:xfrm>
            <a:custGeom>
              <a:avLst/>
              <a:gdLst>
                <a:gd name="T0" fmla="*/ 2147483647 w 742"/>
                <a:gd name="T1" fmla="*/ 2147483647 h 718"/>
                <a:gd name="T2" fmla="*/ 2147483647 w 742"/>
                <a:gd name="T3" fmla="*/ 2147483647 h 718"/>
                <a:gd name="T4" fmla="*/ 2147483647 w 742"/>
                <a:gd name="T5" fmla="*/ 2147483647 h 718"/>
                <a:gd name="T6" fmla="*/ 2147483647 w 742"/>
                <a:gd name="T7" fmla="*/ 2147483647 h 718"/>
                <a:gd name="T8" fmla="*/ 2147483647 w 742"/>
                <a:gd name="T9" fmla="*/ 2147483647 h 718"/>
                <a:gd name="T10" fmla="*/ 2147483647 w 742"/>
                <a:gd name="T11" fmla="*/ 2147483647 h 718"/>
                <a:gd name="T12" fmla="*/ 2147483647 w 742"/>
                <a:gd name="T13" fmla="*/ 2147483647 h 718"/>
                <a:gd name="T14" fmla="*/ 2147483647 w 742"/>
                <a:gd name="T15" fmla="*/ 2147483647 h 718"/>
                <a:gd name="T16" fmla="*/ 2147483647 w 742"/>
                <a:gd name="T17" fmla="*/ 2147483647 h 718"/>
                <a:gd name="T18" fmla="*/ 2147483647 w 742"/>
                <a:gd name="T19" fmla="*/ 2147483647 h 718"/>
                <a:gd name="T20" fmla="*/ 2147483647 w 742"/>
                <a:gd name="T21" fmla="*/ 2147483647 h 718"/>
                <a:gd name="T22" fmla="*/ 2147483647 w 742"/>
                <a:gd name="T23" fmla="*/ 2147483647 h 718"/>
                <a:gd name="T24" fmla="*/ 2147483647 w 742"/>
                <a:gd name="T25" fmla="*/ 2147483647 h 718"/>
                <a:gd name="T26" fmla="*/ 2147483647 w 742"/>
                <a:gd name="T27" fmla="*/ 2147483647 h 718"/>
                <a:gd name="T28" fmla="*/ 2147483647 w 742"/>
                <a:gd name="T29" fmla="*/ 2147483647 h 718"/>
                <a:gd name="T30" fmla="*/ 2147483647 w 742"/>
                <a:gd name="T31" fmla="*/ 2147483647 h 718"/>
                <a:gd name="T32" fmla="*/ 2147483647 w 742"/>
                <a:gd name="T33" fmla="*/ 2147483647 h 718"/>
                <a:gd name="T34" fmla="*/ 2147483647 w 742"/>
                <a:gd name="T35" fmla="*/ 2147483647 h 718"/>
                <a:gd name="T36" fmla="*/ 2147483647 w 742"/>
                <a:gd name="T37" fmla="*/ 2147483647 h 718"/>
                <a:gd name="T38" fmla="*/ 2147483647 w 742"/>
                <a:gd name="T39" fmla="*/ 2147483647 h 718"/>
                <a:gd name="T40" fmla="*/ 2147483647 w 742"/>
                <a:gd name="T41" fmla="*/ 2147483647 h 718"/>
                <a:gd name="T42" fmla="*/ 2147483647 w 742"/>
                <a:gd name="T43" fmla="*/ 2147483647 h 718"/>
                <a:gd name="T44" fmla="*/ 2147483647 w 742"/>
                <a:gd name="T45" fmla="*/ 2147483647 h 718"/>
                <a:gd name="T46" fmla="*/ 2147483647 w 742"/>
                <a:gd name="T47" fmla="*/ 2147483647 h 718"/>
                <a:gd name="T48" fmla="*/ 2147483647 w 742"/>
                <a:gd name="T49" fmla="*/ 2147483647 h 718"/>
                <a:gd name="T50" fmla="*/ 2147483647 w 742"/>
                <a:gd name="T51" fmla="*/ 2147483647 h 718"/>
                <a:gd name="T52" fmla="*/ 2147483647 w 742"/>
                <a:gd name="T53" fmla="*/ 2147483647 h 718"/>
                <a:gd name="T54" fmla="*/ 2147483647 w 742"/>
                <a:gd name="T55" fmla="*/ 2147483647 h 718"/>
                <a:gd name="T56" fmla="*/ 2147483647 w 742"/>
                <a:gd name="T57" fmla="*/ 2147483647 h 718"/>
                <a:gd name="T58" fmla="*/ 2147483647 w 742"/>
                <a:gd name="T59" fmla="*/ 2147483647 h 718"/>
                <a:gd name="T60" fmla="*/ 2147483647 w 742"/>
                <a:gd name="T61" fmla="*/ 2147483647 h 718"/>
                <a:gd name="T62" fmla="*/ 2147483647 w 742"/>
                <a:gd name="T63" fmla="*/ 2147483647 h 718"/>
                <a:gd name="T64" fmla="*/ 2147483647 w 742"/>
                <a:gd name="T65" fmla="*/ 2147483647 h 718"/>
                <a:gd name="T66" fmla="*/ 2147483647 w 742"/>
                <a:gd name="T67" fmla="*/ 2147483647 h 718"/>
                <a:gd name="T68" fmla="*/ 2147483647 w 742"/>
                <a:gd name="T69" fmla="*/ 2147483647 h 718"/>
                <a:gd name="T70" fmla="*/ 2147483647 w 742"/>
                <a:gd name="T71" fmla="*/ 2147483647 h 718"/>
                <a:gd name="T72" fmla="*/ 2147483647 w 742"/>
                <a:gd name="T73" fmla="*/ 2147483647 h 718"/>
                <a:gd name="T74" fmla="*/ 2147483647 w 742"/>
                <a:gd name="T75" fmla="*/ 2147483647 h 718"/>
                <a:gd name="T76" fmla="*/ 2147483647 w 742"/>
                <a:gd name="T77" fmla="*/ 2147483647 h 718"/>
                <a:gd name="T78" fmla="*/ 2147483647 w 742"/>
                <a:gd name="T79" fmla="*/ 2147483647 h 718"/>
                <a:gd name="T80" fmla="*/ 2147483647 w 742"/>
                <a:gd name="T81" fmla="*/ 2147483647 h 718"/>
                <a:gd name="T82" fmla="*/ 2147483647 w 742"/>
                <a:gd name="T83" fmla="*/ 2147483647 h 718"/>
                <a:gd name="T84" fmla="*/ 2147483647 w 742"/>
                <a:gd name="T85" fmla="*/ 2147483647 h 718"/>
                <a:gd name="T86" fmla="*/ 2147483647 w 742"/>
                <a:gd name="T87" fmla="*/ 2147483647 h 718"/>
                <a:gd name="T88" fmla="*/ 2147483647 w 742"/>
                <a:gd name="T89" fmla="*/ 2147483647 h 718"/>
                <a:gd name="T90" fmla="*/ 2147483647 w 742"/>
                <a:gd name="T91" fmla="*/ 2147483647 h 718"/>
                <a:gd name="T92" fmla="*/ 2147483647 w 742"/>
                <a:gd name="T93" fmla="*/ 2147483647 h 718"/>
                <a:gd name="T94" fmla="*/ 2147483647 w 742"/>
                <a:gd name="T95" fmla="*/ 2147483647 h 718"/>
                <a:gd name="T96" fmla="*/ 2147483647 w 742"/>
                <a:gd name="T97" fmla="*/ 2147483647 h 718"/>
                <a:gd name="T98" fmla="*/ 2147483647 w 742"/>
                <a:gd name="T99" fmla="*/ 2147483647 h 718"/>
                <a:gd name="T100" fmla="*/ 2147483647 w 742"/>
                <a:gd name="T101" fmla="*/ 2147483647 h 718"/>
                <a:gd name="T102" fmla="*/ 2147483647 w 742"/>
                <a:gd name="T103" fmla="*/ 2147483647 h 718"/>
                <a:gd name="T104" fmla="*/ 2147483647 w 742"/>
                <a:gd name="T105" fmla="*/ 2147483647 h 718"/>
                <a:gd name="T106" fmla="*/ 2147483647 w 742"/>
                <a:gd name="T107" fmla="*/ 2147483647 h 718"/>
                <a:gd name="T108" fmla="*/ 2147483647 w 742"/>
                <a:gd name="T109" fmla="*/ 2147483647 h 718"/>
                <a:gd name="T110" fmla="*/ 2147483647 w 742"/>
                <a:gd name="T111" fmla="*/ 2147483647 h 718"/>
                <a:gd name="T112" fmla="*/ 2147483647 w 742"/>
                <a:gd name="T113" fmla="*/ 2147483647 h 718"/>
                <a:gd name="T114" fmla="*/ 2147483647 w 742"/>
                <a:gd name="T115" fmla="*/ 2147483647 h 718"/>
                <a:gd name="T116" fmla="*/ 2147483647 w 742"/>
                <a:gd name="T117" fmla="*/ 2147483647 h 718"/>
                <a:gd name="T118" fmla="*/ 2147483647 w 742"/>
                <a:gd name="T119" fmla="*/ 2147483647 h 718"/>
                <a:gd name="T120" fmla="*/ 2147483647 w 742"/>
                <a:gd name="T121" fmla="*/ 2147483647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bg1">
                    <a:lumMod val="85000"/>
                  </a:schemeClr>
                </a:gs>
                <a:gs pos="22000">
                  <a:schemeClr val="bg1">
                    <a:lumMod val="75000"/>
                  </a:schemeClr>
                </a:gs>
                <a:gs pos="100000">
                  <a:schemeClr val="bg1">
                    <a:lumMod val="65000"/>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p>
          </p:txBody>
        </p:sp>
        <p:sp>
          <p:nvSpPr>
            <p:cNvPr id="34" name="AutoShape 10"/>
            <p:cNvSpPr>
              <a:spLocks noChangeArrowheads="1"/>
            </p:cNvSpPr>
            <p:nvPr/>
          </p:nvSpPr>
          <p:spPr bwMode="auto">
            <a:xfrm>
              <a:off x="1048623" y="4413431"/>
              <a:ext cx="1877911" cy="483532"/>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eaLnBrk="0" hangingPunct="0">
                <a:defRPr/>
              </a:pP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里外翻洗法</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35" name="组合 70"/>
          <p:cNvGrpSpPr>
            <a:grpSpLocks/>
          </p:cNvGrpSpPr>
          <p:nvPr/>
        </p:nvGrpSpPr>
        <p:grpSpPr bwMode="auto">
          <a:xfrm>
            <a:off x="3311525" y="1700213"/>
            <a:ext cx="2224088" cy="2112962"/>
            <a:chOff x="1042988" y="3717032"/>
            <a:chExt cx="1972300" cy="1876330"/>
          </a:xfrm>
        </p:grpSpPr>
        <p:sp>
          <p:nvSpPr>
            <p:cNvPr id="36" name="Freeform 9"/>
            <p:cNvSpPr>
              <a:spLocks/>
            </p:cNvSpPr>
            <p:nvPr/>
          </p:nvSpPr>
          <p:spPr bwMode="gray">
            <a:xfrm>
              <a:off x="1042988" y="3717032"/>
              <a:ext cx="1972300" cy="1876330"/>
            </a:xfrm>
            <a:custGeom>
              <a:avLst/>
              <a:gdLst>
                <a:gd name="T0" fmla="*/ 2147483647 w 742"/>
                <a:gd name="T1" fmla="*/ 2147483647 h 718"/>
                <a:gd name="T2" fmla="*/ 2147483647 w 742"/>
                <a:gd name="T3" fmla="*/ 2147483647 h 718"/>
                <a:gd name="T4" fmla="*/ 2147483647 w 742"/>
                <a:gd name="T5" fmla="*/ 2147483647 h 718"/>
                <a:gd name="T6" fmla="*/ 2147483647 w 742"/>
                <a:gd name="T7" fmla="*/ 2147483647 h 718"/>
                <a:gd name="T8" fmla="*/ 2147483647 w 742"/>
                <a:gd name="T9" fmla="*/ 2147483647 h 718"/>
                <a:gd name="T10" fmla="*/ 2147483647 w 742"/>
                <a:gd name="T11" fmla="*/ 2147483647 h 718"/>
                <a:gd name="T12" fmla="*/ 2147483647 w 742"/>
                <a:gd name="T13" fmla="*/ 2147483647 h 718"/>
                <a:gd name="T14" fmla="*/ 2147483647 w 742"/>
                <a:gd name="T15" fmla="*/ 2147483647 h 718"/>
                <a:gd name="T16" fmla="*/ 2147483647 w 742"/>
                <a:gd name="T17" fmla="*/ 2147483647 h 718"/>
                <a:gd name="T18" fmla="*/ 2147483647 w 742"/>
                <a:gd name="T19" fmla="*/ 2147483647 h 718"/>
                <a:gd name="T20" fmla="*/ 2147483647 w 742"/>
                <a:gd name="T21" fmla="*/ 2147483647 h 718"/>
                <a:gd name="T22" fmla="*/ 2147483647 w 742"/>
                <a:gd name="T23" fmla="*/ 2147483647 h 718"/>
                <a:gd name="T24" fmla="*/ 2147483647 w 742"/>
                <a:gd name="T25" fmla="*/ 2147483647 h 718"/>
                <a:gd name="T26" fmla="*/ 2147483647 w 742"/>
                <a:gd name="T27" fmla="*/ 2147483647 h 718"/>
                <a:gd name="T28" fmla="*/ 2147483647 w 742"/>
                <a:gd name="T29" fmla="*/ 2147483647 h 718"/>
                <a:gd name="T30" fmla="*/ 2147483647 w 742"/>
                <a:gd name="T31" fmla="*/ 2147483647 h 718"/>
                <a:gd name="T32" fmla="*/ 2147483647 w 742"/>
                <a:gd name="T33" fmla="*/ 2147483647 h 718"/>
                <a:gd name="T34" fmla="*/ 2147483647 w 742"/>
                <a:gd name="T35" fmla="*/ 2147483647 h 718"/>
                <a:gd name="T36" fmla="*/ 2147483647 w 742"/>
                <a:gd name="T37" fmla="*/ 2147483647 h 718"/>
                <a:gd name="T38" fmla="*/ 2147483647 w 742"/>
                <a:gd name="T39" fmla="*/ 2147483647 h 718"/>
                <a:gd name="T40" fmla="*/ 2147483647 w 742"/>
                <a:gd name="T41" fmla="*/ 2147483647 h 718"/>
                <a:gd name="T42" fmla="*/ 2147483647 w 742"/>
                <a:gd name="T43" fmla="*/ 2147483647 h 718"/>
                <a:gd name="T44" fmla="*/ 2147483647 w 742"/>
                <a:gd name="T45" fmla="*/ 2147483647 h 718"/>
                <a:gd name="T46" fmla="*/ 2147483647 w 742"/>
                <a:gd name="T47" fmla="*/ 2147483647 h 718"/>
                <a:gd name="T48" fmla="*/ 2147483647 w 742"/>
                <a:gd name="T49" fmla="*/ 2147483647 h 718"/>
                <a:gd name="T50" fmla="*/ 2147483647 w 742"/>
                <a:gd name="T51" fmla="*/ 2147483647 h 718"/>
                <a:gd name="T52" fmla="*/ 2147483647 w 742"/>
                <a:gd name="T53" fmla="*/ 2147483647 h 718"/>
                <a:gd name="T54" fmla="*/ 2147483647 w 742"/>
                <a:gd name="T55" fmla="*/ 2147483647 h 718"/>
                <a:gd name="T56" fmla="*/ 2147483647 w 742"/>
                <a:gd name="T57" fmla="*/ 2147483647 h 718"/>
                <a:gd name="T58" fmla="*/ 2147483647 w 742"/>
                <a:gd name="T59" fmla="*/ 2147483647 h 718"/>
                <a:gd name="T60" fmla="*/ 2147483647 w 742"/>
                <a:gd name="T61" fmla="*/ 2147483647 h 718"/>
                <a:gd name="T62" fmla="*/ 2147483647 w 742"/>
                <a:gd name="T63" fmla="*/ 2147483647 h 718"/>
                <a:gd name="T64" fmla="*/ 2147483647 w 742"/>
                <a:gd name="T65" fmla="*/ 2147483647 h 718"/>
                <a:gd name="T66" fmla="*/ 2147483647 w 742"/>
                <a:gd name="T67" fmla="*/ 2147483647 h 718"/>
                <a:gd name="T68" fmla="*/ 2147483647 w 742"/>
                <a:gd name="T69" fmla="*/ 2147483647 h 718"/>
                <a:gd name="T70" fmla="*/ 2147483647 w 742"/>
                <a:gd name="T71" fmla="*/ 2147483647 h 718"/>
                <a:gd name="T72" fmla="*/ 2147483647 w 742"/>
                <a:gd name="T73" fmla="*/ 2147483647 h 718"/>
                <a:gd name="T74" fmla="*/ 2147483647 w 742"/>
                <a:gd name="T75" fmla="*/ 2147483647 h 718"/>
                <a:gd name="T76" fmla="*/ 2147483647 w 742"/>
                <a:gd name="T77" fmla="*/ 2147483647 h 718"/>
                <a:gd name="T78" fmla="*/ 2147483647 w 742"/>
                <a:gd name="T79" fmla="*/ 2147483647 h 718"/>
                <a:gd name="T80" fmla="*/ 2147483647 w 742"/>
                <a:gd name="T81" fmla="*/ 2147483647 h 718"/>
                <a:gd name="T82" fmla="*/ 2147483647 w 742"/>
                <a:gd name="T83" fmla="*/ 2147483647 h 718"/>
                <a:gd name="T84" fmla="*/ 2147483647 w 742"/>
                <a:gd name="T85" fmla="*/ 2147483647 h 718"/>
                <a:gd name="T86" fmla="*/ 2147483647 w 742"/>
                <a:gd name="T87" fmla="*/ 2147483647 h 718"/>
                <a:gd name="T88" fmla="*/ 2147483647 w 742"/>
                <a:gd name="T89" fmla="*/ 2147483647 h 718"/>
                <a:gd name="T90" fmla="*/ 2147483647 w 742"/>
                <a:gd name="T91" fmla="*/ 2147483647 h 718"/>
                <a:gd name="T92" fmla="*/ 2147483647 w 742"/>
                <a:gd name="T93" fmla="*/ 2147483647 h 718"/>
                <a:gd name="T94" fmla="*/ 2147483647 w 742"/>
                <a:gd name="T95" fmla="*/ 2147483647 h 718"/>
                <a:gd name="T96" fmla="*/ 2147483647 w 742"/>
                <a:gd name="T97" fmla="*/ 2147483647 h 718"/>
                <a:gd name="T98" fmla="*/ 2147483647 w 742"/>
                <a:gd name="T99" fmla="*/ 2147483647 h 718"/>
                <a:gd name="T100" fmla="*/ 2147483647 w 742"/>
                <a:gd name="T101" fmla="*/ 2147483647 h 718"/>
                <a:gd name="T102" fmla="*/ 2147483647 w 742"/>
                <a:gd name="T103" fmla="*/ 2147483647 h 718"/>
                <a:gd name="T104" fmla="*/ 2147483647 w 742"/>
                <a:gd name="T105" fmla="*/ 2147483647 h 718"/>
                <a:gd name="T106" fmla="*/ 2147483647 w 742"/>
                <a:gd name="T107" fmla="*/ 2147483647 h 718"/>
                <a:gd name="T108" fmla="*/ 2147483647 w 742"/>
                <a:gd name="T109" fmla="*/ 2147483647 h 718"/>
                <a:gd name="T110" fmla="*/ 2147483647 w 742"/>
                <a:gd name="T111" fmla="*/ 2147483647 h 718"/>
                <a:gd name="T112" fmla="*/ 2147483647 w 742"/>
                <a:gd name="T113" fmla="*/ 2147483647 h 718"/>
                <a:gd name="T114" fmla="*/ 2147483647 w 742"/>
                <a:gd name="T115" fmla="*/ 2147483647 h 718"/>
                <a:gd name="T116" fmla="*/ 2147483647 w 742"/>
                <a:gd name="T117" fmla="*/ 2147483647 h 718"/>
                <a:gd name="T118" fmla="*/ 2147483647 w 742"/>
                <a:gd name="T119" fmla="*/ 2147483647 h 718"/>
                <a:gd name="T120" fmla="*/ 2147483647 w 742"/>
                <a:gd name="T121" fmla="*/ 2147483647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bg1">
                    <a:lumMod val="85000"/>
                  </a:schemeClr>
                </a:gs>
                <a:gs pos="22000">
                  <a:schemeClr val="bg1">
                    <a:lumMod val="75000"/>
                  </a:schemeClr>
                </a:gs>
                <a:gs pos="100000">
                  <a:schemeClr val="bg1">
                    <a:lumMod val="65000"/>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p>
          </p:txBody>
        </p:sp>
        <p:sp>
          <p:nvSpPr>
            <p:cNvPr id="37" name="AutoShape 10"/>
            <p:cNvSpPr>
              <a:spLocks noChangeArrowheads="1"/>
            </p:cNvSpPr>
            <p:nvPr/>
          </p:nvSpPr>
          <p:spPr bwMode="auto">
            <a:xfrm>
              <a:off x="1048619" y="4413431"/>
              <a:ext cx="1877978" cy="483532"/>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eaLnBrk="0" hangingPunct="0">
                <a:defRPr/>
              </a:pP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盐醋搓洗法</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39" name="组合 70"/>
          <p:cNvGrpSpPr>
            <a:grpSpLocks/>
          </p:cNvGrpSpPr>
          <p:nvPr/>
        </p:nvGrpSpPr>
        <p:grpSpPr bwMode="auto">
          <a:xfrm>
            <a:off x="6156325" y="1700213"/>
            <a:ext cx="2224088" cy="2112962"/>
            <a:chOff x="1042988" y="3717032"/>
            <a:chExt cx="1972300" cy="1876330"/>
          </a:xfrm>
        </p:grpSpPr>
        <p:sp>
          <p:nvSpPr>
            <p:cNvPr id="40" name="Freeform 9"/>
            <p:cNvSpPr>
              <a:spLocks/>
            </p:cNvSpPr>
            <p:nvPr/>
          </p:nvSpPr>
          <p:spPr bwMode="gray">
            <a:xfrm>
              <a:off x="1042988" y="3717032"/>
              <a:ext cx="1972300" cy="1876330"/>
            </a:xfrm>
            <a:custGeom>
              <a:avLst/>
              <a:gdLst>
                <a:gd name="T0" fmla="*/ 2147483647 w 742"/>
                <a:gd name="T1" fmla="*/ 2147483647 h 718"/>
                <a:gd name="T2" fmla="*/ 2147483647 w 742"/>
                <a:gd name="T3" fmla="*/ 2147483647 h 718"/>
                <a:gd name="T4" fmla="*/ 2147483647 w 742"/>
                <a:gd name="T5" fmla="*/ 2147483647 h 718"/>
                <a:gd name="T6" fmla="*/ 2147483647 w 742"/>
                <a:gd name="T7" fmla="*/ 2147483647 h 718"/>
                <a:gd name="T8" fmla="*/ 2147483647 w 742"/>
                <a:gd name="T9" fmla="*/ 2147483647 h 718"/>
                <a:gd name="T10" fmla="*/ 2147483647 w 742"/>
                <a:gd name="T11" fmla="*/ 2147483647 h 718"/>
                <a:gd name="T12" fmla="*/ 2147483647 w 742"/>
                <a:gd name="T13" fmla="*/ 2147483647 h 718"/>
                <a:gd name="T14" fmla="*/ 2147483647 w 742"/>
                <a:gd name="T15" fmla="*/ 2147483647 h 718"/>
                <a:gd name="T16" fmla="*/ 2147483647 w 742"/>
                <a:gd name="T17" fmla="*/ 2147483647 h 718"/>
                <a:gd name="T18" fmla="*/ 2147483647 w 742"/>
                <a:gd name="T19" fmla="*/ 2147483647 h 718"/>
                <a:gd name="T20" fmla="*/ 2147483647 w 742"/>
                <a:gd name="T21" fmla="*/ 2147483647 h 718"/>
                <a:gd name="T22" fmla="*/ 2147483647 w 742"/>
                <a:gd name="T23" fmla="*/ 2147483647 h 718"/>
                <a:gd name="T24" fmla="*/ 2147483647 w 742"/>
                <a:gd name="T25" fmla="*/ 2147483647 h 718"/>
                <a:gd name="T26" fmla="*/ 2147483647 w 742"/>
                <a:gd name="T27" fmla="*/ 2147483647 h 718"/>
                <a:gd name="T28" fmla="*/ 2147483647 w 742"/>
                <a:gd name="T29" fmla="*/ 2147483647 h 718"/>
                <a:gd name="T30" fmla="*/ 2147483647 w 742"/>
                <a:gd name="T31" fmla="*/ 2147483647 h 718"/>
                <a:gd name="T32" fmla="*/ 2147483647 w 742"/>
                <a:gd name="T33" fmla="*/ 2147483647 h 718"/>
                <a:gd name="T34" fmla="*/ 2147483647 w 742"/>
                <a:gd name="T35" fmla="*/ 2147483647 h 718"/>
                <a:gd name="T36" fmla="*/ 2147483647 w 742"/>
                <a:gd name="T37" fmla="*/ 2147483647 h 718"/>
                <a:gd name="T38" fmla="*/ 2147483647 w 742"/>
                <a:gd name="T39" fmla="*/ 2147483647 h 718"/>
                <a:gd name="T40" fmla="*/ 2147483647 w 742"/>
                <a:gd name="T41" fmla="*/ 2147483647 h 718"/>
                <a:gd name="T42" fmla="*/ 2147483647 w 742"/>
                <a:gd name="T43" fmla="*/ 2147483647 h 718"/>
                <a:gd name="T44" fmla="*/ 2147483647 w 742"/>
                <a:gd name="T45" fmla="*/ 2147483647 h 718"/>
                <a:gd name="T46" fmla="*/ 2147483647 w 742"/>
                <a:gd name="T47" fmla="*/ 2147483647 h 718"/>
                <a:gd name="T48" fmla="*/ 2147483647 w 742"/>
                <a:gd name="T49" fmla="*/ 2147483647 h 718"/>
                <a:gd name="T50" fmla="*/ 2147483647 w 742"/>
                <a:gd name="T51" fmla="*/ 2147483647 h 718"/>
                <a:gd name="T52" fmla="*/ 2147483647 w 742"/>
                <a:gd name="T53" fmla="*/ 2147483647 h 718"/>
                <a:gd name="T54" fmla="*/ 2147483647 w 742"/>
                <a:gd name="T55" fmla="*/ 2147483647 h 718"/>
                <a:gd name="T56" fmla="*/ 2147483647 w 742"/>
                <a:gd name="T57" fmla="*/ 2147483647 h 718"/>
                <a:gd name="T58" fmla="*/ 2147483647 w 742"/>
                <a:gd name="T59" fmla="*/ 2147483647 h 718"/>
                <a:gd name="T60" fmla="*/ 2147483647 w 742"/>
                <a:gd name="T61" fmla="*/ 2147483647 h 718"/>
                <a:gd name="T62" fmla="*/ 2147483647 w 742"/>
                <a:gd name="T63" fmla="*/ 2147483647 h 718"/>
                <a:gd name="T64" fmla="*/ 2147483647 w 742"/>
                <a:gd name="T65" fmla="*/ 2147483647 h 718"/>
                <a:gd name="T66" fmla="*/ 2147483647 w 742"/>
                <a:gd name="T67" fmla="*/ 2147483647 h 718"/>
                <a:gd name="T68" fmla="*/ 2147483647 w 742"/>
                <a:gd name="T69" fmla="*/ 2147483647 h 718"/>
                <a:gd name="T70" fmla="*/ 2147483647 w 742"/>
                <a:gd name="T71" fmla="*/ 2147483647 h 718"/>
                <a:gd name="T72" fmla="*/ 2147483647 w 742"/>
                <a:gd name="T73" fmla="*/ 2147483647 h 718"/>
                <a:gd name="T74" fmla="*/ 2147483647 w 742"/>
                <a:gd name="T75" fmla="*/ 2147483647 h 718"/>
                <a:gd name="T76" fmla="*/ 2147483647 w 742"/>
                <a:gd name="T77" fmla="*/ 2147483647 h 718"/>
                <a:gd name="T78" fmla="*/ 2147483647 w 742"/>
                <a:gd name="T79" fmla="*/ 2147483647 h 718"/>
                <a:gd name="T80" fmla="*/ 2147483647 w 742"/>
                <a:gd name="T81" fmla="*/ 2147483647 h 718"/>
                <a:gd name="T82" fmla="*/ 2147483647 w 742"/>
                <a:gd name="T83" fmla="*/ 2147483647 h 718"/>
                <a:gd name="T84" fmla="*/ 2147483647 w 742"/>
                <a:gd name="T85" fmla="*/ 2147483647 h 718"/>
                <a:gd name="T86" fmla="*/ 2147483647 w 742"/>
                <a:gd name="T87" fmla="*/ 2147483647 h 718"/>
                <a:gd name="T88" fmla="*/ 2147483647 w 742"/>
                <a:gd name="T89" fmla="*/ 2147483647 h 718"/>
                <a:gd name="T90" fmla="*/ 2147483647 w 742"/>
                <a:gd name="T91" fmla="*/ 2147483647 h 718"/>
                <a:gd name="T92" fmla="*/ 2147483647 w 742"/>
                <a:gd name="T93" fmla="*/ 2147483647 h 718"/>
                <a:gd name="T94" fmla="*/ 2147483647 w 742"/>
                <a:gd name="T95" fmla="*/ 2147483647 h 718"/>
                <a:gd name="T96" fmla="*/ 2147483647 w 742"/>
                <a:gd name="T97" fmla="*/ 2147483647 h 718"/>
                <a:gd name="T98" fmla="*/ 2147483647 w 742"/>
                <a:gd name="T99" fmla="*/ 2147483647 h 718"/>
                <a:gd name="T100" fmla="*/ 2147483647 w 742"/>
                <a:gd name="T101" fmla="*/ 2147483647 h 718"/>
                <a:gd name="T102" fmla="*/ 2147483647 w 742"/>
                <a:gd name="T103" fmla="*/ 2147483647 h 718"/>
                <a:gd name="T104" fmla="*/ 2147483647 w 742"/>
                <a:gd name="T105" fmla="*/ 2147483647 h 718"/>
                <a:gd name="T106" fmla="*/ 2147483647 w 742"/>
                <a:gd name="T107" fmla="*/ 2147483647 h 718"/>
                <a:gd name="T108" fmla="*/ 2147483647 w 742"/>
                <a:gd name="T109" fmla="*/ 2147483647 h 718"/>
                <a:gd name="T110" fmla="*/ 2147483647 w 742"/>
                <a:gd name="T111" fmla="*/ 2147483647 h 718"/>
                <a:gd name="T112" fmla="*/ 2147483647 w 742"/>
                <a:gd name="T113" fmla="*/ 2147483647 h 718"/>
                <a:gd name="T114" fmla="*/ 2147483647 w 742"/>
                <a:gd name="T115" fmla="*/ 2147483647 h 718"/>
                <a:gd name="T116" fmla="*/ 2147483647 w 742"/>
                <a:gd name="T117" fmla="*/ 2147483647 h 718"/>
                <a:gd name="T118" fmla="*/ 2147483647 w 742"/>
                <a:gd name="T119" fmla="*/ 2147483647 h 718"/>
                <a:gd name="T120" fmla="*/ 2147483647 w 742"/>
                <a:gd name="T121" fmla="*/ 2147483647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bg1">
                    <a:lumMod val="85000"/>
                  </a:schemeClr>
                </a:gs>
                <a:gs pos="22000">
                  <a:schemeClr val="bg1">
                    <a:lumMod val="75000"/>
                  </a:schemeClr>
                </a:gs>
                <a:gs pos="100000">
                  <a:schemeClr val="bg1">
                    <a:lumMod val="65000"/>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p>
          </p:txBody>
        </p:sp>
        <p:sp>
          <p:nvSpPr>
            <p:cNvPr id="41" name="AutoShape 10"/>
            <p:cNvSpPr>
              <a:spLocks noChangeArrowheads="1"/>
            </p:cNvSpPr>
            <p:nvPr/>
          </p:nvSpPr>
          <p:spPr bwMode="auto">
            <a:xfrm>
              <a:off x="1048619" y="4413431"/>
              <a:ext cx="1877978" cy="483532"/>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eaLnBrk="0" hangingPunct="0">
                <a:defRPr/>
              </a:pP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热水烫洗法</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42" name="组合 70"/>
          <p:cNvGrpSpPr>
            <a:grpSpLocks/>
          </p:cNvGrpSpPr>
          <p:nvPr/>
        </p:nvGrpSpPr>
        <p:grpSpPr bwMode="auto">
          <a:xfrm>
            <a:off x="468313" y="4005263"/>
            <a:ext cx="2222500" cy="2112962"/>
            <a:chOff x="1042988" y="3717032"/>
            <a:chExt cx="1972300" cy="1876330"/>
          </a:xfrm>
        </p:grpSpPr>
        <p:sp>
          <p:nvSpPr>
            <p:cNvPr id="43" name="Freeform 9"/>
            <p:cNvSpPr>
              <a:spLocks/>
            </p:cNvSpPr>
            <p:nvPr/>
          </p:nvSpPr>
          <p:spPr bwMode="gray">
            <a:xfrm>
              <a:off x="1042988" y="3717032"/>
              <a:ext cx="1972300" cy="1876330"/>
            </a:xfrm>
            <a:custGeom>
              <a:avLst/>
              <a:gdLst>
                <a:gd name="T0" fmla="*/ 2147483647 w 742"/>
                <a:gd name="T1" fmla="*/ 2147483647 h 718"/>
                <a:gd name="T2" fmla="*/ 2147483647 w 742"/>
                <a:gd name="T3" fmla="*/ 2147483647 h 718"/>
                <a:gd name="T4" fmla="*/ 2147483647 w 742"/>
                <a:gd name="T5" fmla="*/ 2147483647 h 718"/>
                <a:gd name="T6" fmla="*/ 2147483647 w 742"/>
                <a:gd name="T7" fmla="*/ 2147483647 h 718"/>
                <a:gd name="T8" fmla="*/ 2147483647 w 742"/>
                <a:gd name="T9" fmla="*/ 2147483647 h 718"/>
                <a:gd name="T10" fmla="*/ 2147483647 w 742"/>
                <a:gd name="T11" fmla="*/ 2147483647 h 718"/>
                <a:gd name="T12" fmla="*/ 2147483647 w 742"/>
                <a:gd name="T13" fmla="*/ 2147483647 h 718"/>
                <a:gd name="T14" fmla="*/ 2147483647 w 742"/>
                <a:gd name="T15" fmla="*/ 2147483647 h 718"/>
                <a:gd name="T16" fmla="*/ 2147483647 w 742"/>
                <a:gd name="T17" fmla="*/ 2147483647 h 718"/>
                <a:gd name="T18" fmla="*/ 2147483647 w 742"/>
                <a:gd name="T19" fmla="*/ 2147483647 h 718"/>
                <a:gd name="T20" fmla="*/ 2147483647 w 742"/>
                <a:gd name="T21" fmla="*/ 2147483647 h 718"/>
                <a:gd name="T22" fmla="*/ 2147483647 w 742"/>
                <a:gd name="T23" fmla="*/ 2147483647 h 718"/>
                <a:gd name="T24" fmla="*/ 2147483647 w 742"/>
                <a:gd name="T25" fmla="*/ 2147483647 h 718"/>
                <a:gd name="T26" fmla="*/ 2147483647 w 742"/>
                <a:gd name="T27" fmla="*/ 2147483647 h 718"/>
                <a:gd name="T28" fmla="*/ 2147483647 w 742"/>
                <a:gd name="T29" fmla="*/ 2147483647 h 718"/>
                <a:gd name="T30" fmla="*/ 2147483647 w 742"/>
                <a:gd name="T31" fmla="*/ 2147483647 h 718"/>
                <a:gd name="T32" fmla="*/ 2147483647 w 742"/>
                <a:gd name="T33" fmla="*/ 2147483647 h 718"/>
                <a:gd name="T34" fmla="*/ 2147483647 w 742"/>
                <a:gd name="T35" fmla="*/ 2147483647 h 718"/>
                <a:gd name="T36" fmla="*/ 2147483647 w 742"/>
                <a:gd name="T37" fmla="*/ 2147483647 h 718"/>
                <a:gd name="T38" fmla="*/ 2147483647 w 742"/>
                <a:gd name="T39" fmla="*/ 2147483647 h 718"/>
                <a:gd name="T40" fmla="*/ 2147483647 w 742"/>
                <a:gd name="T41" fmla="*/ 2147483647 h 718"/>
                <a:gd name="T42" fmla="*/ 2147483647 w 742"/>
                <a:gd name="T43" fmla="*/ 2147483647 h 718"/>
                <a:gd name="T44" fmla="*/ 2147483647 w 742"/>
                <a:gd name="T45" fmla="*/ 2147483647 h 718"/>
                <a:gd name="T46" fmla="*/ 2147483647 w 742"/>
                <a:gd name="T47" fmla="*/ 2147483647 h 718"/>
                <a:gd name="T48" fmla="*/ 2147483647 w 742"/>
                <a:gd name="T49" fmla="*/ 2147483647 h 718"/>
                <a:gd name="T50" fmla="*/ 2147483647 w 742"/>
                <a:gd name="T51" fmla="*/ 2147483647 h 718"/>
                <a:gd name="T52" fmla="*/ 2147483647 w 742"/>
                <a:gd name="T53" fmla="*/ 2147483647 h 718"/>
                <a:gd name="T54" fmla="*/ 2147483647 w 742"/>
                <a:gd name="T55" fmla="*/ 2147483647 h 718"/>
                <a:gd name="T56" fmla="*/ 2147483647 w 742"/>
                <a:gd name="T57" fmla="*/ 2147483647 h 718"/>
                <a:gd name="T58" fmla="*/ 2147483647 w 742"/>
                <a:gd name="T59" fmla="*/ 2147483647 h 718"/>
                <a:gd name="T60" fmla="*/ 2147483647 w 742"/>
                <a:gd name="T61" fmla="*/ 2147483647 h 718"/>
                <a:gd name="T62" fmla="*/ 2147483647 w 742"/>
                <a:gd name="T63" fmla="*/ 2147483647 h 718"/>
                <a:gd name="T64" fmla="*/ 2147483647 w 742"/>
                <a:gd name="T65" fmla="*/ 2147483647 h 718"/>
                <a:gd name="T66" fmla="*/ 2147483647 w 742"/>
                <a:gd name="T67" fmla="*/ 2147483647 h 718"/>
                <a:gd name="T68" fmla="*/ 2147483647 w 742"/>
                <a:gd name="T69" fmla="*/ 2147483647 h 718"/>
                <a:gd name="T70" fmla="*/ 2147483647 w 742"/>
                <a:gd name="T71" fmla="*/ 2147483647 h 718"/>
                <a:gd name="T72" fmla="*/ 2147483647 w 742"/>
                <a:gd name="T73" fmla="*/ 2147483647 h 718"/>
                <a:gd name="T74" fmla="*/ 2147483647 w 742"/>
                <a:gd name="T75" fmla="*/ 2147483647 h 718"/>
                <a:gd name="T76" fmla="*/ 2147483647 w 742"/>
                <a:gd name="T77" fmla="*/ 2147483647 h 718"/>
                <a:gd name="T78" fmla="*/ 2147483647 w 742"/>
                <a:gd name="T79" fmla="*/ 2147483647 h 718"/>
                <a:gd name="T80" fmla="*/ 2147483647 w 742"/>
                <a:gd name="T81" fmla="*/ 2147483647 h 718"/>
                <a:gd name="T82" fmla="*/ 2147483647 w 742"/>
                <a:gd name="T83" fmla="*/ 2147483647 h 718"/>
                <a:gd name="T84" fmla="*/ 2147483647 w 742"/>
                <a:gd name="T85" fmla="*/ 2147483647 h 718"/>
                <a:gd name="T86" fmla="*/ 2147483647 w 742"/>
                <a:gd name="T87" fmla="*/ 2147483647 h 718"/>
                <a:gd name="T88" fmla="*/ 2147483647 w 742"/>
                <a:gd name="T89" fmla="*/ 2147483647 h 718"/>
                <a:gd name="T90" fmla="*/ 2147483647 w 742"/>
                <a:gd name="T91" fmla="*/ 2147483647 h 718"/>
                <a:gd name="T92" fmla="*/ 2147483647 w 742"/>
                <a:gd name="T93" fmla="*/ 2147483647 h 718"/>
                <a:gd name="T94" fmla="*/ 2147483647 w 742"/>
                <a:gd name="T95" fmla="*/ 2147483647 h 718"/>
                <a:gd name="T96" fmla="*/ 2147483647 w 742"/>
                <a:gd name="T97" fmla="*/ 2147483647 h 718"/>
                <a:gd name="T98" fmla="*/ 2147483647 w 742"/>
                <a:gd name="T99" fmla="*/ 2147483647 h 718"/>
                <a:gd name="T100" fmla="*/ 2147483647 w 742"/>
                <a:gd name="T101" fmla="*/ 2147483647 h 718"/>
                <a:gd name="T102" fmla="*/ 2147483647 w 742"/>
                <a:gd name="T103" fmla="*/ 2147483647 h 718"/>
                <a:gd name="T104" fmla="*/ 2147483647 w 742"/>
                <a:gd name="T105" fmla="*/ 2147483647 h 718"/>
                <a:gd name="T106" fmla="*/ 2147483647 w 742"/>
                <a:gd name="T107" fmla="*/ 2147483647 h 718"/>
                <a:gd name="T108" fmla="*/ 2147483647 w 742"/>
                <a:gd name="T109" fmla="*/ 2147483647 h 718"/>
                <a:gd name="T110" fmla="*/ 2147483647 w 742"/>
                <a:gd name="T111" fmla="*/ 2147483647 h 718"/>
                <a:gd name="T112" fmla="*/ 2147483647 w 742"/>
                <a:gd name="T113" fmla="*/ 2147483647 h 718"/>
                <a:gd name="T114" fmla="*/ 2147483647 w 742"/>
                <a:gd name="T115" fmla="*/ 2147483647 h 718"/>
                <a:gd name="T116" fmla="*/ 2147483647 w 742"/>
                <a:gd name="T117" fmla="*/ 2147483647 h 718"/>
                <a:gd name="T118" fmla="*/ 2147483647 w 742"/>
                <a:gd name="T119" fmla="*/ 2147483647 h 718"/>
                <a:gd name="T120" fmla="*/ 2147483647 w 742"/>
                <a:gd name="T121" fmla="*/ 2147483647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bg1">
                    <a:lumMod val="85000"/>
                  </a:schemeClr>
                </a:gs>
                <a:gs pos="22000">
                  <a:schemeClr val="bg1">
                    <a:lumMod val="75000"/>
                  </a:schemeClr>
                </a:gs>
                <a:gs pos="100000">
                  <a:schemeClr val="bg1">
                    <a:lumMod val="65000"/>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p>
          </p:txBody>
        </p:sp>
        <p:sp>
          <p:nvSpPr>
            <p:cNvPr id="44" name="AutoShape 10"/>
            <p:cNvSpPr>
              <a:spLocks noChangeArrowheads="1"/>
            </p:cNvSpPr>
            <p:nvPr/>
          </p:nvSpPr>
          <p:spPr bwMode="auto">
            <a:xfrm>
              <a:off x="1048623" y="4413431"/>
              <a:ext cx="1877911" cy="483532"/>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eaLnBrk="0" hangingPunct="0">
                <a:defRPr/>
              </a:pP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刮剥洗涤法</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45" name="组合 70"/>
          <p:cNvGrpSpPr>
            <a:grpSpLocks/>
          </p:cNvGrpSpPr>
          <p:nvPr/>
        </p:nvGrpSpPr>
        <p:grpSpPr bwMode="auto">
          <a:xfrm>
            <a:off x="3311525" y="4005263"/>
            <a:ext cx="2224088" cy="2112962"/>
            <a:chOff x="1042988" y="3717032"/>
            <a:chExt cx="1972300" cy="1876330"/>
          </a:xfrm>
        </p:grpSpPr>
        <p:sp>
          <p:nvSpPr>
            <p:cNvPr id="46" name="Freeform 9"/>
            <p:cNvSpPr>
              <a:spLocks/>
            </p:cNvSpPr>
            <p:nvPr/>
          </p:nvSpPr>
          <p:spPr bwMode="gray">
            <a:xfrm>
              <a:off x="1042988" y="3717032"/>
              <a:ext cx="1972300" cy="1876330"/>
            </a:xfrm>
            <a:custGeom>
              <a:avLst/>
              <a:gdLst>
                <a:gd name="T0" fmla="*/ 2147483647 w 742"/>
                <a:gd name="T1" fmla="*/ 2147483647 h 718"/>
                <a:gd name="T2" fmla="*/ 2147483647 w 742"/>
                <a:gd name="T3" fmla="*/ 2147483647 h 718"/>
                <a:gd name="T4" fmla="*/ 2147483647 w 742"/>
                <a:gd name="T5" fmla="*/ 2147483647 h 718"/>
                <a:gd name="T6" fmla="*/ 2147483647 w 742"/>
                <a:gd name="T7" fmla="*/ 2147483647 h 718"/>
                <a:gd name="T8" fmla="*/ 2147483647 w 742"/>
                <a:gd name="T9" fmla="*/ 2147483647 h 718"/>
                <a:gd name="T10" fmla="*/ 2147483647 w 742"/>
                <a:gd name="T11" fmla="*/ 2147483647 h 718"/>
                <a:gd name="T12" fmla="*/ 2147483647 w 742"/>
                <a:gd name="T13" fmla="*/ 2147483647 h 718"/>
                <a:gd name="T14" fmla="*/ 2147483647 w 742"/>
                <a:gd name="T15" fmla="*/ 2147483647 h 718"/>
                <a:gd name="T16" fmla="*/ 2147483647 w 742"/>
                <a:gd name="T17" fmla="*/ 2147483647 h 718"/>
                <a:gd name="T18" fmla="*/ 2147483647 w 742"/>
                <a:gd name="T19" fmla="*/ 2147483647 h 718"/>
                <a:gd name="T20" fmla="*/ 2147483647 w 742"/>
                <a:gd name="T21" fmla="*/ 2147483647 h 718"/>
                <a:gd name="T22" fmla="*/ 2147483647 w 742"/>
                <a:gd name="T23" fmla="*/ 2147483647 h 718"/>
                <a:gd name="T24" fmla="*/ 2147483647 w 742"/>
                <a:gd name="T25" fmla="*/ 2147483647 h 718"/>
                <a:gd name="T26" fmla="*/ 2147483647 w 742"/>
                <a:gd name="T27" fmla="*/ 2147483647 h 718"/>
                <a:gd name="T28" fmla="*/ 2147483647 w 742"/>
                <a:gd name="T29" fmla="*/ 2147483647 h 718"/>
                <a:gd name="T30" fmla="*/ 2147483647 w 742"/>
                <a:gd name="T31" fmla="*/ 2147483647 h 718"/>
                <a:gd name="T32" fmla="*/ 2147483647 w 742"/>
                <a:gd name="T33" fmla="*/ 2147483647 h 718"/>
                <a:gd name="T34" fmla="*/ 2147483647 w 742"/>
                <a:gd name="T35" fmla="*/ 2147483647 h 718"/>
                <a:gd name="T36" fmla="*/ 2147483647 w 742"/>
                <a:gd name="T37" fmla="*/ 2147483647 h 718"/>
                <a:gd name="T38" fmla="*/ 2147483647 w 742"/>
                <a:gd name="T39" fmla="*/ 2147483647 h 718"/>
                <a:gd name="T40" fmla="*/ 2147483647 w 742"/>
                <a:gd name="T41" fmla="*/ 2147483647 h 718"/>
                <a:gd name="T42" fmla="*/ 2147483647 w 742"/>
                <a:gd name="T43" fmla="*/ 2147483647 h 718"/>
                <a:gd name="T44" fmla="*/ 2147483647 w 742"/>
                <a:gd name="T45" fmla="*/ 2147483647 h 718"/>
                <a:gd name="T46" fmla="*/ 2147483647 w 742"/>
                <a:gd name="T47" fmla="*/ 2147483647 h 718"/>
                <a:gd name="T48" fmla="*/ 2147483647 w 742"/>
                <a:gd name="T49" fmla="*/ 2147483647 h 718"/>
                <a:gd name="T50" fmla="*/ 2147483647 w 742"/>
                <a:gd name="T51" fmla="*/ 2147483647 h 718"/>
                <a:gd name="T52" fmla="*/ 2147483647 w 742"/>
                <a:gd name="T53" fmla="*/ 2147483647 h 718"/>
                <a:gd name="T54" fmla="*/ 2147483647 w 742"/>
                <a:gd name="T55" fmla="*/ 2147483647 h 718"/>
                <a:gd name="T56" fmla="*/ 2147483647 w 742"/>
                <a:gd name="T57" fmla="*/ 2147483647 h 718"/>
                <a:gd name="T58" fmla="*/ 2147483647 w 742"/>
                <a:gd name="T59" fmla="*/ 2147483647 h 718"/>
                <a:gd name="T60" fmla="*/ 2147483647 w 742"/>
                <a:gd name="T61" fmla="*/ 2147483647 h 718"/>
                <a:gd name="T62" fmla="*/ 2147483647 w 742"/>
                <a:gd name="T63" fmla="*/ 2147483647 h 718"/>
                <a:gd name="T64" fmla="*/ 2147483647 w 742"/>
                <a:gd name="T65" fmla="*/ 2147483647 h 718"/>
                <a:gd name="T66" fmla="*/ 2147483647 w 742"/>
                <a:gd name="T67" fmla="*/ 2147483647 h 718"/>
                <a:gd name="T68" fmla="*/ 2147483647 w 742"/>
                <a:gd name="T69" fmla="*/ 2147483647 h 718"/>
                <a:gd name="T70" fmla="*/ 2147483647 w 742"/>
                <a:gd name="T71" fmla="*/ 2147483647 h 718"/>
                <a:gd name="T72" fmla="*/ 2147483647 w 742"/>
                <a:gd name="T73" fmla="*/ 2147483647 h 718"/>
                <a:gd name="T74" fmla="*/ 2147483647 w 742"/>
                <a:gd name="T75" fmla="*/ 2147483647 h 718"/>
                <a:gd name="T76" fmla="*/ 2147483647 w 742"/>
                <a:gd name="T77" fmla="*/ 2147483647 h 718"/>
                <a:gd name="T78" fmla="*/ 2147483647 w 742"/>
                <a:gd name="T79" fmla="*/ 2147483647 h 718"/>
                <a:gd name="T80" fmla="*/ 2147483647 w 742"/>
                <a:gd name="T81" fmla="*/ 2147483647 h 718"/>
                <a:gd name="T82" fmla="*/ 2147483647 w 742"/>
                <a:gd name="T83" fmla="*/ 2147483647 h 718"/>
                <a:gd name="T84" fmla="*/ 2147483647 w 742"/>
                <a:gd name="T85" fmla="*/ 2147483647 h 718"/>
                <a:gd name="T86" fmla="*/ 2147483647 w 742"/>
                <a:gd name="T87" fmla="*/ 2147483647 h 718"/>
                <a:gd name="T88" fmla="*/ 2147483647 w 742"/>
                <a:gd name="T89" fmla="*/ 2147483647 h 718"/>
                <a:gd name="T90" fmla="*/ 2147483647 w 742"/>
                <a:gd name="T91" fmla="*/ 2147483647 h 718"/>
                <a:gd name="T92" fmla="*/ 2147483647 w 742"/>
                <a:gd name="T93" fmla="*/ 2147483647 h 718"/>
                <a:gd name="T94" fmla="*/ 2147483647 w 742"/>
                <a:gd name="T95" fmla="*/ 2147483647 h 718"/>
                <a:gd name="T96" fmla="*/ 2147483647 w 742"/>
                <a:gd name="T97" fmla="*/ 2147483647 h 718"/>
                <a:gd name="T98" fmla="*/ 2147483647 w 742"/>
                <a:gd name="T99" fmla="*/ 2147483647 h 718"/>
                <a:gd name="T100" fmla="*/ 2147483647 w 742"/>
                <a:gd name="T101" fmla="*/ 2147483647 h 718"/>
                <a:gd name="T102" fmla="*/ 2147483647 w 742"/>
                <a:gd name="T103" fmla="*/ 2147483647 h 718"/>
                <a:gd name="T104" fmla="*/ 2147483647 w 742"/>
                <a:gd name="T105" fmla="*/ 2147483647 h 718"/>
                <a:gd name="T106" fmla="*/ 2147483647 w 742"/>
                <a:gd name="T107" fmla="*/ 2147483647 h 718"/>
                <a:gd name="T108" fmla="*/ 2147483647 w 742"/>
                <a:gd name="T109" fmla="*/ 2147483647 h 718"/>
                <a:gd name="T110" fmla="*/ 2147483647 w 742"/>
                <a:gd name="T111" fmla="*/ 2147483647 h 718"/>
                <a:gd name="T112" fmla="*/ 2147483647 w 742"/>
                <a:gd name="T113" fmla="*/ 2147483647 h 718"/>
                <a:gd name="T114" fmla="*/ 2147483647 w 742"/>
                <a:gd name="T115" fmla="*/ 2147483647 h 718"/>
                <a:gd name="T116" fmla="*/ 2147483647 w 742"/>
                <a:gd name="T117" fmla="*/ 2147483647 h 718"/>
                <a:gd name="T118" fmla="*/ 2147483647 w 742"/>
                <a:gd name="T119" fmla="*/ 2147483647 h 718"/>
                <a:gd name="T120" fmla="*/ 2147483647 w 742"/>
                <a:gd name="T121" fmla="*/ 2147483647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bg1">
                    <a:lumMod val="85000"/>
                  </a:schemeClr>
                </a:gs>
                <a:gs pos="22000">
                  <a:schemeClr val="bg1">
                    <a:lumMod val="75000"/>
                  </a:schemeClr>
                </a:gs>
                <a:gs pos="100000">
                  <a:schemeClr val="bg1">
                    <a:lumMod val="65000"/>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p>
          </p:txBody>
        </p:sp>
        <p:sp>
          <p:nvSpPr>
            <p:cNvPr id="47" name="AutoShape 10"/>
            <p:cNvSpPr>
              <a:spLocks noChangeArrowheads="1"/>
            </p:cNvSpPr>
            <p:nvPr/>
          </p:nvSpPr>
          <p:spPr bwMode="auto">
            <a:xfrm>
              <a:off x="1048619" y="4413431"/>
              <a:ext cx="1877978" cy="483532"/>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eaLnBrk="0" hangingPunct="0">
                <a:defRPr/>
              </a:pP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灌水冲洗法</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48" name="组合 70"/>
          <p:cNvGrpSpPr>
            <a:grpSpLocks/>
          </p:cNvGrpSpPr>
          <p:nvPr/>
        </p:nvGrpSpPr>
        <p:grpSpPr bwMode="auto">
          <a:xfrm>
            <a:off x="6156325" y="4005263"/>
            <a:ext cx="2224088" cy="2112962"/>
            <a:chOff x="1042988" y="3717032"/>
            <a:chExt cx="1972300" cy="1876330"/>
          </a:xfrm>
        </p:grpSpPr>
        <p:sp>
          <p:nvSpPr>
            <p:cNvPr id="49" name="Freeform 9"/>
            <p:cNvSpPr>
              <a:spLocks/>
            </p:cNvSpPr>
            <p:nvPr/>
          </p:nvSpPr>
          <p:spPr bwMode="gray">
            <a:xfrm>
              <a:off x="1042988" y="3717032"/>
              <a:ext cx="1972300" cy="1876330"/>
            </a:xfrm>
            <a:custGeom>
              <a:avLst/>
              <a:gdLst>
                <a:gd name="T0" fmla="*/ 2147483647 w 742"/>
                <a:gd name="T1" fmla="*/ 2147483647 h 718"/>
                <a:gd name="T2" fmla="*/ 2147483647 w 742"/>
                <a:gd name="T3" fmla="*/ 2147483647 h 718"/>
                <a:gd name="T4" fmla="*/ 2147483647 w 742"/>
                <a:gd name="T5" fmla="*/ 2147483647 h 718"/>
                <a:gd name="T6" fmla="*/ 2147483647 w 742"/>
                <a:gd name="T7" fmla="*/ 2147483647 h 718"/>
                <a:gd name="T8" fmla="*/ 2147483647 w 742"/>
                <a:gd name="T9" fmla="*/ 2147483647 h 718"/>
                <a:gd name="T10" fmla="*/ 2147483647 w 742"/>
                <a:gd name="T11" fmla="*/ 2147483647 h 718"/>
                <a:gd name="T12" fmla="*/ 2147483647 w 742"/>
                <a:gd name="T13" fmla="*/ 2147483647 h 718"/>
                <a:gd name="T14" fmla="*/ 2147483647 w 742"/>
                <a:gd name="T15" fmla="*/ 2147483647 h 718"/>
                <a:gd name="T16" fmla="*/ 2147483647 w 742"/>
                <a:gd name="T17" fmla="*/ 2147483647 h 718"/>
                <a:gd name="T18" fmla="*/ 2147483647 w 742"/>
                <a:gd name="T19" fmla="*/ 2147483647 h 718"/>
                <a:gd name="T20" fmla="*/ 2147483647 w 742"/>
                <a:gd name="T21" fmla="*/ 2147483647 h 718"/>
                <a:gd name="T22" fmla="*/ 2147483647 w 742"/>
                <a:gd name="T23" fmla="*/ 2147483647 h 718"/>
                <a:gd name="T24" fmla="*/ 2147483647 w 742"/>
                <a:gd name="T25" fmla="*/ 2147483647 h 718"/>
                <a:gd name="T26" fmla="*/ 2147483647 w 742"/>
                <a:gd name="T27" fmla="*/ 2147483647 h 718"/>
                <a:gd name="T28" fmla="*/ 2147483647 w 742"/>
                <a:gd name="T29" fmla="*/ 2147483647 h 718"/>
                <a:gd name="T30" fmla="*/ 2147483647 w 742"/>
                <a:gd name="T31" fmla="*/ 2147483647 h 718"/>
                <a:gd name="T32" fmla="*/ 2147483647 w 742"/>
                <a:gd name="T33" fmla="*/ 2147483647 h 718"/>
                <a:gd name="T34" fmla="*/ 2147483647 w 742"/>
                <a:gd name="T35" fmla="*/ 2147483647 h 718"/>
                <a:gd name="T36" fmla="*/ 2147483647 w 742"/>
                <a:gd name="T37" fmla="*/ 2147483647 h 718"/>
                <a:gd name="T38" fmla="*/ 2147483647 w 742"/>
                <a:gd name="T39" fmla="*/ 2147483647 h 718"/>
                <a:gd name="T40" fmla="*/ 2147483647 w 742"/>
                <a:gd name="T41" fmla="*/ 2147483647 h 718"/>
                <a:gd name="T42" fmla="*/ 2147483647 w 742"/>
                <a:gd name="T43" fmla="*/ 2147483647 h 718"/>
                <a:gd name="T44" fmla="*/ 2147483647 w 742"/>
                <a:gd name="T45" fmla="*/ 2147483647 h 718"/>
                <a:gd name="T46" fmla="*/ 2147483647 w 742"/>
                <a:gd name="T47" fmla="*/ 2147483647 h 718"/>
                <a:gd name="T48" fmla="*/ 2147483647 w 742"/>
                <a:gd name="T49" fmla="*/ 2147483647 h 718"/>
                <a:gd name="T50" fmla="*/ 2147483647 w 742"/>
                <a:gd name="T51" fmla="*/ 2147483647 h 718"/>
                <a:gd name="T52" fmla="*/ 2147483647 w 742"/>
                <a:gd name="T53" fmla="*/ 2147483647 h 718"/>
                <a:gd name="T54" fmla="*/ 2147483647 w 742"/>
                <a:gd name="T55" fmla="*/ 2147483647 h 718"/>
                <a:gd name="T56" fmla="*/ 2147483647 w 742"/>
                <a:gd name="T57" fmla="*/ 2147483647 h 718"/>
                <a:gd name="T58" fmla="*/ 2147483647 w 742"/>
                <a:gd name="T59" fmla="*/ 2147483647 h 718"/>
                <a:gd name="T60" fmla="*/ 2147483647 w 742"/>
                <a:gd name="T61" fmla="*/ 2147483647 h 718"/>
                <a:gd name="T62" fmla="*/ 2147483647 w 742"/>
                <a:gd name="T63" fmla="*/ 2147483647 h 718"/>
                <a:gd name="T64" fmla="*/ 2147483647 w 742"/>
                <a:gd name="T65" fmla="*/ 2147483647 h 718"/>
                <a:gd name="T66" fmla="*/ 2147483647 w 742"/>
                <a:gd name="T67" fmla="*/ 2147483647 h 718"/>
                <a:gd name="T68" fmla="*/ 2147483647 w 742"/>
                <a:gd name="T69" fmla="*/ 2147483647 h 718"/>
                <a:gd name="T70" fmla="*/ 2147483647 w 742"/>
                <a:gd name="T71" fmla="*/ 2147483647 h 718"/>
                <a:gd name="T72" fmla="*/ 2147483647 w 742"/>
                <a:gd name="T73" fmla="*/ 2147483647 h 718"/>
                <a:gd name="T74" fmla="*/ 2147483647 w 742"/>
                <a:gd name="T75" fmla="*/ 2147483647 h 718"/>
                <a:gd name="T76" fmla="*/ 2147483647 w 742"/>
                <a:gd name="T77" fmla="*/ 2147483647 h 718"/>
                <a:gd name="T78" fmla="*/ 2147483647 w 742"/>
                <a:gd name="T79" fmla="*/ 2147483647 h 718"/>
                <a:gd name="T80" fmla="*/ 2147483647 w 742"/>
                <a:gd name="T81" fmla="*/ 2147483647 h 718"/>
                <a:gd name="T82" fmla="*/ 2147483647 w 742"/>
                <a:gd name="T83" fmla="*/ 2147483647 h 718"/>
                <a:gd name="T84" fmla="*/ 2147483647 w 742"/>
                <a:gd name="T85" fmla="*/ 2147483647 h 718"/>
                <a:gd name="T86" fmla="*/ 2147483647 w 742"/>
                <a:gd name="T87" fmla="*/ 2147483647 h 718"/>
                <a:gd name="T88" fmla="*/ 2147483647 w 742"/>
                <a:gd name="T89" fmla="*/ 2147483647 h 718"/>
                <a:gd name="T90" fmla="*/ 2147483647 w 742"/>
                <a:gd name="T91" fmla="*/ 2147483647 h 718"/>
                <a:gd name="T92" fmla="*/ 2147483647 w 742"/>
                <a:gd name="T93" fmla="*/ 2147483647 h 718"/>
                <a:gd name="T94" fmla="*/ 2147483647 w 742"/>
                <a:gd name="T95" fmla="*/ 2147483647 h 718"/>
                <a:gd name="T96" fmla="*/ 2147483647 w 742"/>
                <a:gd name="T97" fmla="*/ 2147483647 h 718"/>
                <a:gd name="T98" fmla="*/ 2147483647 w 742"/>
                <a:gd name="T99" fmla="*/ 2147483647 h 718"/>
                <a:gd name="T100" fmla="*/ 2147483647 w 742"/>
                <a:gd name="T101" fmla="*/ 2147483647 h 718"/>
                <a:gd name="T102" fmla="*/ 2147483647 w 742"/>
                <a:gd name="T103" fmla="*/ 2147483647 h 718"/>
                <a:gd name="T104" fmla="*/ 2147483647 w 742"/>
                <a:gd name="T105" fmla="*/ 2147483647 h 718"/>
                <a:gd name="T106" fmla="*/ 2147483647 w 742"/>
                <a:gd name="T107" fmla="*/ 2147483647 h 718"/>
                <a:gd name="T108" fmla="*/ 2147483647 w 742"/>
                <a:gd name="T109" fmla="*/ 2147483647 h 718"/>
                <a:gd name="T110" fmla="*/ 2147483647 w 742"/>
                <a:gd name="T111" fmla="*/ 2147483647 h 718"/>
                <a:gd name="T112" fmla="*/ 2147483647 w 742"/>
                <a:gd name="T113" fmla="*/ 2147483647 h 718"/>
                <a:gd name="T114" fmla="*/ 2147483647 w 742"/>
                <a:gd name="T115" fmla="*/ 2147483647 h 718"/>
                <a:gd name="T116" fmla="*/ 2147483647 w 742"/>
                <a:gd name="T117" fmla="*/ 2147483647 h 718"/>
                <a:gd name="T118" fmla="*/ 2147483647 w 742"/>
                <a:gd name="T119" fmla="*/ 2147483647 h 718"/>
                <a:gd name="T120" fmla="*/ 2147483647 w 742"/>
                <a:gd name="T121" fmla="*/ 2147483647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bg1">
                    <a:lumMod val="85000"/>
                  </a:schemeClr>
                </a:gs>
                <a:gs pos="22000">
                  <a:schemeClr val="bg1">
                    <a:lumMod val="75000"/>
                  </a:schemeClr>
                </a:gs>
                <a:gs pos="100000">
                  <a:schemeClr val="bg1">
                    <a:lumMod val="65000"/>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p>
          </p:txBody>
        </p:sp>
        <p:sp>
          <p:nvSpPr>
            <p:cNvPr id="50" name="AutoShape 10"/>
            <p:cNvSpPr>
              <a:spLocks noChangeArrowheads="1"/>
            </p:cNvSpPr>
            <p:nvPr/>
          </p:nvSpPr>
          <p:spPr bwMode="auto">
            <a:xfrm>
              <a:off x="1048619" y="4413431"/>
              <a:ext cx="1877978" cy="483532"/>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eaLnBrk="0" hangingPunct="0">
                <a:defRPr/>
              </a:pP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清水漂洗法</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80">
                                          <p:stCondLst>
                                            <p:cond delay="0"/>
                                          </p:stCondLst>
                                        </p:cTn>
                                        <p:tgtEl>
                                          <p:spTgt spid="35"/>
                                        </p:tgtEl>
                                      </p:cBhvr>
                                    </p:animEffect>
                                    <p:anim calcmode="lin" valueType="num">
                                      <p:cBhvr>
                                        <p:cTn id="26"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31" dur="26">
                                          <p:stCondLst>
                                            <p:cond delay="650"/>
                                          </p:stCondLst>
                                        </p:cTn>
                                        <p:tgtEl>
                                          <p:spTgt spid="35"/>
                                        </p:tgtEl>
                                      </p:cBhvr>
                                      <p:to x="100000" y="60000"/>
                                    </p:animScale>
                                    <p:animScale>
                                      <p:cBhvr>
                                        <p:cTn id="32" dur="166" decel="50000">
                                          <p:stCondLst>
                                            <p:cond delay="676"/>
                                          </p:stCondLst>
                                        </p:cTn>
                                        <p:tgtEl>
                                          <p:spTgt spid="35"/>
                                        </p:tgtEl>
                                      </p:cBhvr>
                                      <p:to x="100000" y="100000"/>
                                    </p:animScale>
                                    <p:animScale>
                                      <p:cBhvr>
                                        <p:cTn id="33" dur="26">
                                          <p:stCondLst>
                                            <p:cond delay="1312"/>
                                          </p:stCondLst>
                                        </p:cTn>
                                        <p:tgtEl>
                                          <p:spTgt spid="35"/>
                                        </p:tgtEl>
                                      </p:cBhvr>
                                      <p:to x="100000" y="80000"/>
                                    </p:animScale>
                                    <p:animScale>
                                      <p:cBhvr>
                                        <p:cTn id="34" dur="166" decel="50000">
                                          <p:stCondLst>
                                            <p:cond delay="1338"/>
                                          </p:stCondLst>
                                        </p:cTn>
                                        <p:tgtEl>
                                          <p:spTgt spid="35"/>
                                        </p:tgtEl>
                                      </p:cBhvr>
                                      <p:to x="100000" y="100000"/>
                                    </p:animScale>
                                    <p:animScale>
                                      <p:cBhvr>
                                        <p:cTn id="35" dur="26">
                                          <p:stCondLst>
                                            <p:cond delay="1642"/>
                                          </p:stCondLst>
                                        </p:cTn>
                                        <p:tgtEl>
                                          <p:spTgt spid="35"/>
                                        </p:tgtEl>
                                      </p:cBhvr>
                                      <p:to x="100000" y="90000"/>
                                    </p:animScale>
                                    <p:animScale>
                                      <p:cBhvr>
                                        <p:cTn id="36" dur="166" decel="50000">
                                          <p:stCondLst>
                                            <p:cond delay="1668"/>
                                          </p:stCondLst>
                                        </p:cTn>
                                        <p:tgtEl>
                                          <p:spTgt spid="35"/>
                                        </p:tgtEl>
                                      </p:cBhvr>
                                      <p:to x="100000" y="100000"/>
                                    </p:animScale>
                                    <p:animScale>
                                      <p:cBhvr>
                                        <p:cTn id="37" dur="26">
                                          <p:stCondLst>
                                            <p:cond delay="1808"/>
                                          </p:stCondLst>
                                        </p:cTn>
                                        <p:tgtEl>
                                          <p:spTgt spid="35"/>
                                        </p:tgtEl>
                                      </p:cBhvr>
                                      <p:to x="100000" y="95000"/>
                                    </p:animScale>
                                    <p:animScale>
                                      <p:cBhvr>
                                        <p:cTn id="38" dur="166" decel="50000">
                                          <p:stCondLst>
                                            <p:cond delay="1834"/>
                                          </p:stCondLst>
                                        </p:cTn>
                                        <p:tgtEl>
                                          <p:spTgt spid="35"/>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580">
                                          <p:stCondLst>
                                            <p:cond delay="0"/>
                                          </p:stCondLst>
                                        </p:cTn>
                                        <p:tgtEl>
                                          <p:spTgt spid="39"/>
                                        </p:tgtEl>
                                      </p:cBhvr>
                                    </p:animEffect>
                                    <p:anim calcmode="lin" valueType="num">
                                      <p:cBhvr>
                                        <p:cTn id="4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49" dur="26">
                                          <p:stCondLst>
                                            <p:cond delay="650"/>
                                          </p:stCondLst>
                                        </p:cTn>
                                        <p:tgtEl>
                                          <p:spTgt spid="39"/>
                                        </p:tgtEl>
                                      </p:cBhvr>
                                      <p:to x="100000" y="60000"/>
                                    </p:animScale>
                                    <p:animScale>
                                      <p:cBhvr>
                                        <p:cTn id="50" dur="166" decel="50000">
                                          <p:stCondLst>
                                            <p:cond delay="676"/>
                                          </p:stCondLst>
                                        </p:cTn>
                                        <p:tgtEl>
                                          <p:spTgt spid="39"/>
                                        </p:tgtEl>
                                      </p:cBhvr>
                                      <p:to x="100000" y="100000"/>
                                    </p:animScale>
                                    <p:animScale>
                                      <p:cBhvr>
                                        <p:cTn id="51" dur="26">
                                          <p:stCondLst>
                                            <p:cond delay="1312"/>
                                          </p:stCondLst>
                                        </p:cTn>
                                        <p:tgtEl>
                                          <p:spTgt spid="39"/>
                                        </p:tgtEl>
                                      </p:cBhvr>
                                      <p:to x="100000" y="80000"/>
                                    </p:animScale>
                                    <p:animScale>
                                      <p:cBhvr>
                                        <p:cTn id="52" dur="166" decel="50000">
                                          <p:stCondLst>
                                            <p:cond delay="1338"/>
                                          </p:stCondLst>
                                        </p:cTn>
                                        <p:tgtEl>
                                          <p:spTgt spid="39"/>
                                        </p:tgtEl>
                                      </p:cBhvr>
                                      <p:to x="100000" y="100000"/>
                                    </p:animScale>
                                    <p:animScale>
                                      <p:cBhvr>
                                        <p:cTn id="53" dur="26">
                                          <p:stCondLst>
                                            <p:cond delay="1642"/>
                                          </p:stCondLst>
                                        </p:cTn>
                                        <p:tgtEl>
                                          <p:spTgt spid="39"/>
                                        </p:tgtEl>
                                      </p:cBhvr>
                                      <p:to x="100000" y="90000"/>
                                    </p:animScale>
                                    <p:animScale>
                                      <p:cBhvr>
                                        <p:cTn id="54" dur="166" decel="50000">
                                          <p:stCondLst>
                                            <p:cond delay="1668"/>
                                          </p:stCondLst>
                                        </p:cTn>
                                        <p:tgtEl>
                                          <p:spTgt spid="39"/>
                                        </p:tgtEl>
                                      </p:cBhvr>
                                      <p:to x="100000" y="100000"/>
                                    </p:animScale>
                                    <p:animScale>
                                      <p:cBhvr>
                                        <p:cTn id="55" dur="26">
                                          <p:stCondLst>
                                            <p:cond delay="1808"/>
                                          </p:stCondLst>
                                        </p:cTn>
                                        <p:tgtEl>
                                          <p:spTgt spid="39"/>
                                        </p:tgtEl>
                                      </p:cBhvr>
                                      <p:to x="100000" y="95000"/>
                                    </p:animScale>
                                    <p:animScale>
                                      <p:cBhvr>
                                        <p:cTn id="56" dur="166" decel="50000">
                                          <p:stCondLst>
                                            <p:cond delay="1834"/>
                                          </p:stCondLst>
                                        </p:cTn>
                                        <p:tgtEl>
                                          <p:spTgt spid="39"/>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down)">
                                      <p:cBhvr>
                                        <p:cTn id="61" dur="580">
                                          <p:stCondLst>
                                            <p:cond delay="0"/>
                                          </p:stCondLst>
                                        </p:cTn>
                                        <p:tgtEl>
                                          <p:spTgt spid="42"/>
                                        </p:tgtEl>
                                      </p:cBhvr>
                                    </p:animEffect>
                                    <p:anim calcmode="lin" valueType="num">
                                      <p:cBhvr>
                                        <p:cTn id="62"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67" dur="26">
                                          <p:stCondLst>
                                            <p:cond delay="650"/>
                                          </p:stCondLst>
                                        </p:cTn>
                                        <p:tgtEl>
                                          <p:spTgt spid="42"/>
                                        </p:tgtEl>
                                      </p:cBhvr>
                                      <p:to x="100000" y="60000"/>
                                    </p:animScale>
                                    <p:animScale>
                                      <p:cBhvr>
                                        <p:cTn id="68" dur="166" decel="50000">
                                          <p:stCondLst>
                                            <p:cond delay="676"/>
                                          </p:stCondLst>
                                        </p:cTn>
                                        <p:tgtEl>
                                          <p:spTgt spid="42"/>
                                        </p:tgtEl>
                                      </p:cBhvr>
                                      <p:to x="100000" y="100000"/>
                                    </p:animScale>
                                    <p:animScale>
                                      <p:cBhvr>
                                        <p:cTn id="69" dur="26">
                                          <p:stCondLst>
                                            <p:cond delay="1312"/>
                                          </p:stCondLst>
                                        </p:cTn>
                                        <p:tgtEl>
                                          <p:spTgt spid="42"/>
                                        </p:tgtEl>
                                      </p:cBhvr>
                                      <p:to x="100000" y="80000"/>
                                    </p:animScale>
                                    <p:animScale>
                                      <p:cBhvr>
                                        <p:cTn id="70" dur="166" decel="50000">
                                          <p:stCondLst>
                                            <p:cond delay="1338"/>
                                          </p:stCondLst>
                                        </p:cTn>
                                        <p:tgtEl>
                                          <p:spTgt spid="42"/>
                                        </p:tgtEl>
                                      </p:cBhvr>
                                      <p:to x="100000" y="100000"/>
                                    </p:animScale>
                                    <p:animScale>
                                      <p:cBhvr>
                                        <p:cTn id="71" dur="26">
                                          <p:stCondLst>
                                            <p:cond delay="1642"/>
                                          </p:stCondLst>
                                        </p:cTn>
                                        <p:tgtEl>
                                          <p:spTgt spid="42"/>
                                        </p:tgtEl>
                                      </p:cBhvr>
                                      <p:to x="100000" y="90000"/>
                                    </p:animScale>
                                    <p:animScale>
                                      <p:cBhvr>
                                        <p:cTn id="72" dur="166" decel="50000">
                                          <p:stCondLst>
                                            <p:cond delay="1668"/>
                                          </p:stCondLst>
                                        </p:cTn>
                                        <p:tgtEl>
                                          <p:spTgt spid="42"/>
                                        </p:tgtEl>
                                      </p:cBhvr>
                                      <p:to x="100000" y="100000"/>
                                    </p:animScale>
                                    <p:animScale>
                                      <p:cBhvr>
                                        <p:cTn id="73" dur="26">
                                          <p:stCondLst>
                                            <p:cond delay="1808"/>
                                          </p:stCondLst>
                                        </p:cTn>
                                        <p:tgtEl>
                                          <p:spTgt spid="42"/>
                                        </p:tgtEl>
                                      </p:cBhvr>
                                      <p:to x="100000" y="95000"/>
                                    </p:animScale>
                                    <p:animScale>
                                      <p:cBhvr>
                                        <p:cTn id="74" dur="166" decel="50000">
                                          <p:stCondLst>
                                            <p:cond delay="1834"/>
                                          </p:stCondLst>
                                        </p:cTn>
                                        <p:tgtEl>
                                          <p:spTgt spid="42"/>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down)">
                                      <p:cBhvr>
                                        <p:cTn id="79" dur="580">
                                          <p:stCondLst>
                                            <p:cond delay="0"/>
                                          </p:stCondLst>
                                        </p:cTn>
                                        <p:tgtEl>
                                          <p:spTgt spid="45"/>
                                        </p:tgtEl>
                                      </p:cBhvr>
                                    </p:animEffect>
                                    <p:anim calcmode="lin" valueType="num">
                                      <p:cBhvr>
                                        <p:cTn id="8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5" dur="26">
                                          <p:stCondLst>
                                            <p:cond delay="650"/>
                                          </p:stCondLst>
                                        </p:cTn>
                                        <p:tgtEl>
                                          <p:spTgt spid="45"/>
                                        </p:tgtEl>
                                      </p:cBhvr>
                                      <p:to x="100000" y="60000"/>
                                    </p:animScale>
                                    <p:animScale>
                                      <p:cBhvr>
                                        <p:cTn id="86" dur="166" decel="50000">
                                          <p:stCondLst>
                                            <p:cond delay="676"/>
                                          </p:stCondLst>
                                        </p:cTn>
                                        <p:tgtEl>
                                          <p:spTgt spid="45"/>
                                        </p:tgtEl>
                                      </p:cBhvr>
                                      <p:to x="100000" y="100000"/>
                                    </p:animScale>
                                    <p:animScale>
                                      <p:cBhvr>
                                        <p:cTn id="87" dur="26">
                                          <p:stCondLst>
                                            <p:cond delay="1312"/>
                                          </p:stCondLst>
                                        </p:cTn>
                                        <p:tgtEl>
                                          <p:spTgt spid="45"/>
                                        </p:tgtEl>
                                      </p:cBhvr>
                                      <p:to x="100000" y="80000"/>
                                    </p:animScale>
                                    <p:animScale>
                                      <p:cBhvr>
                                        <p:cTn id="88" dur="166" decel="50000">
                                          <p:stCondLst>
                                            <p:cond delay="1338"/>
                                          </p:stCondLst>
                                        </p:cTn>
                                        <p:tgtEl>
                                          <p:spTgt spid="45"/>
                                        </p:tgtEl>
                                      </p:cBhvr>
                                      <p:to x="100000" y="100000"/>
                                    </p:animScale>
                                    <p:animScale>
                                      <p:cBhvr>
                                        <p:cTn id="89" dur="26">
                                          <p:stCondLst>
                                            <p:cond delay="1642"/>
                                          </p:stCondLst>
                                        </p:cTn>
                                        <p:tgtEl>
                                          <p:spTgt spid="45"/>
                                        </p:tgtEl>
                                      </p:cBhvr>
                                      <p:to x="100000" y="90000"/>
                                    </p:animScale>
                                    <p:animScale>
                                      <p:cBhvr>
                                        <p:cTn id="90" dur="166" decel="50000">
                                          <p:stCondLst>
                                            <p:cond delay="1668"/>
                                          </p:stCondLst>
                                        </p:cTn>
                                        <p:tgtEl>
                                          <p:spTgt spid="45"/>
                                        </p:tgtEl>
                                      </p:cBhvr>
                                      <p:to x="100000" y="100000"/>
                                    </p:animScale>
                                    <p:animScale>
                                      <p:cBhvr>
                                        <p:cTn id="91" dur="26">
                                          <p:stCondLst>
                                            <p:cond delay="1808"/>
                                          </p:stCondLst>
                                        </p:cTn>
                                        <p:tgtEl>
                                          <p:spTgt spid="45"/>
                                        </p:tgtEl>
                                      </p:cBhvr>
                                      <p:to x="100000" y="95000"/>
                                    </p:animScale>
                                    <p:animScale>
                                      <p:cBhvr>
                                        <p:cTn id="92" dur="166" decel="50000">
                                          <p:stCondLst>
                                            <p:cond delay="1834"/>
                                          </p:stCondLst>
                                        </p:cTn>
                                        <p:tgtEl>
                                          <p:spTgt spid="45"/>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nodeType="click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wipe(down)">
                                      <p:cBhvr>
                                        <p:cTn id="97" dur="580">
                                          <p:stCondLst>
                                            <p:cond delay="0"/>
                                          </p:stCondLst>
                                        </p:cTn>
                                        <p:tgtEl>
                                          <p:spTgt spid="48"/>
                                        </p:tgtEl>
                                      </p:cBhvr>
                                    </p:animEffect>
                                    <p:anim calcmode="lin" valueType="num">
                                      <p:cBhvr>
                                        <p:cTn id="9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03" dur="26">
                                          <p:stCondLst>
                                            <p:cond delay="650"/>
                                          </p:stCondLst>
                                        </p:cTn>
                                        <p:tgtEl>
                                          <p:spTgt spid="48"/>
                                        </p:tgtEl>
                                      </p:cBhvr>
                                      <p:to x="100000" y="60000"/>
                                    </p:animScale>
                                    <p:animScale>
                                      <p:cBhvr>
                                        <p:cTn id="104" dur="166" decel="50000">
                                          <p:stCondLst>
                                            <p:cond delay="676"/>
                                          </p:stCondLst>
                                        </p:cTn>
                                        <p:tgtEl>
                                          <p:spTgt spid="48"/>
                                        </p:tgtEl>
                                      </p:cBhvr>
                                      <p:to x="100000" y="100000"/>
                                    </p:animScale>
                                    <p:animScale>
                                      <p:cBhvr>
                                        <p:cTn id="105" dur="26">
                                          <p:stCondLst>
                                            <p:cond delay="1312"/>
                                          </p:stCondLst>
                                        </p:cTn>
                                        <p:tgtEl>
                                          <p:spTgt spid="48"/>
                                        </p:tgtEl>
                                      </p:cBhvr>
                                      <p:to x="100000" y="80000"/>
                                    </p:animScale>
                                    <p:animScale>
                                      <p:cBhvr>
                                        <p:cTn id="106" dur="166" decel="50000">
                                          <p:stCondLst>
                                            <p:cond delay="1338"/>
                                          </p:stCondLst>
                                        </p:cTn>
                                        <p:tgtEl>
                                          <p:spTgt spid="48"/>
                                        </p:tgtEl>
                                      </p:cBhvr>
                                      <p:to x="100000" y="100000"/>
                                    </p:animScale>
                                    <p:animScale>
                                      <p:cBhvr>
                                        <p:cTn id="107" dur="26">
                                          <p:stCondLst>
                                            <p:cond delay="1642"/>
                                          </p:stCondLst>
                                        </p:cTn>
                                        <p:tgtEl>
                                          <p:spTgt spid="48"/>
                                        </p:tgtEl>
                                      </p:cBhvr>
                                      <p:to x="100000" y="90000"/>
                                    </p:animScale>
                                    <p:animScale>
                                      <p:cBhvr>
                                        <p:cTn id="108" dur="166" decel="50000">
                                          <p:stCondLst>
                                            <p:cond delay="1668"/>
                                          </p:stCondLst>
                                        </p:cTn>
                                        <p:tgtEl>
                                          <p:spTgt spid="48"/>
                                        </p:tgtEl>
                                      </p:cBhvr>
                                      <p:to x="100000" y="100000"/>
                                    </p:animScale>
                                    <p:animScale>
                                      <p:cBhvr>
                                        <p:cTn id="109" dur="26">
                                          <p:stCondLst>
                                            <p:cond delay="1808"/>
                                          </p:stCondLst>
                                        </p:cTn>
                                        <p:tgtEl>
                                          <p:spTgt spid="48"/>
                                        </p:tgtEl>
                                      </p:cBhvr>
                                      <p:to x="100000" y="95000"/>
                                    </p:animScale>
                                    <p:animScale>
                                      <p:cBhvr>
                                        <p:cTn id="110" dur="166" decel="50000">
                                          <p:stCondLst>
                                            <p:cond delay="1834"/>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10" name="TextBox 9"/>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烹饪技术</a:t>
            </a:r>
          </a:p>
        </p:txBody>
      </p:sp>
      <p:sp>
        <p:nvSpPr>
          <p:cNvPr id="11" name="标题 10"/>
          <p:cNvSpPr>
            <a:spLocks noGrp="1"/>
          </p:cNvSpPr>
          <p:nvPr>
            <p:ph type="title"/>
          </p:nvPr>
        </p:nvSpPr>
        <p:spPr>
          <a:xfrm>
            <a:off x="0" y="44450"/>
            <a:ext cx="6300788" cy="936625"/>
          </a:xfrm>
        </p:spPr>
        <p:txBody>
          <a:bodyPr rtlCol="0">
            <a:normAutofit fontScale="90000"/>
          </a:bodyPr>
          <a:lstStyle/>
          <a:p>
            <a:pPr algn="l" eaLnBrk="1" fontAlgn="auto" hangingPunct="1">
              <a:spcAft>
                <a:spcPts val="0"/>
              </a:spcAft>
              <a:defRPr/>
            </a:pPr>
            <a:r>
              <a:rPr lang="zh-CN" altLang="en-US" b="1" dirty="0">
                <a:solidFill>
                  <a:schemeClr val="accent5">
                    <a:lumMod val="75000"/>
                  </a:schemeClr>
                </a:solidFill>
                <a:latin typeface="黑体" pitchFamily="2" charset="-122"/>
                <a:ea typeface="黑体" pitchFamily="2" charset="-122"/>
              </a:rPr>
              <a:t>三</a:t>
            </a:r>
            <a:r>
              <a:rPr lang="zh-CN" altLang="en-US" b="1" dirty="0" smtClean="0">
                <a:solidFill>
                  <a:schemeClr val="accent5">
                    <a:lumMod val="75000"/>
                  </a:schemeClr>
                </a:solidFill>
                <a:latin typeface="黑体" pitchFamily="2" charset="-122"/>
                <a:ea typeface="黑体" pitchFamily="2" charset="-122"/>
              </a:rPr>
              <a:t>、</a:t>
            </a:r>
            <a:r>
              <a:rPr lang="zh-CN" altLang="en-US" b="1" dirty="0">
                <a:solidFill>
                  <a:schemeClr val="accent5">
                    <a:lumMod val="75000"/>
                  </a:schemeClr>
                </a:solidFill>
                <a:latin typeface="黑体" pitchFamily="2" charset="-122"/>
                <a:ea typeface="黑体" pitchFamily="2" charset="-122"/>
              </a:rPr>
              <a:t>畜肉类原料的初加工</a:t>
            </a:r>
            <a:endParaRPr lang="zh-CN" altLang="en-US" dirty="0" smtClean="0">
              <a:solidFill>
                <a:schemeClr val="accent5">
                  <a:lumMod val="75000"/>
                </a:schemeClr>
              </a:solidFill>
              <a:latin typeface="微软雅黑" pitchFamily="34" charset="-122"/>
            </a:endParaRPr>
          </a:p>
        </p:txBody>
      </p:sp>
      <p:sp>
        <p:nvSpPr>
          <p:cNvPr id="22" name="对角圆角矩形 21"/>
          <p:cNvSpPr/>
          <p:nvPr/>
        </p:nvSpPr>
        <p:spPr>
          <a:xfrm>
            <a:off x="411163" y="1620838"/>
            <a:ext cx="1444625" cy="577850"/>
          </a:xfrm>
          <a:prstGeom prst="round2DiagRect">
            <a:avLst/>
          </a:prstGeom>
          <a:gradFill rotWithShape="1">
            <a:gsLst>
              <a:gs pos="0">
                <a:srgbClr val="FCAAF2"/>
              </a:gs>
              <a:gs pos="22000">
                <a:srgbClr val="FB7DEC"/>
              </a:gs>
              <a:gs pos="100000">
                <a:srgbClr val="FB7DEC"/>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ctr">
              <a:defRPr/>
            </a:pPr>
            <a:r>
              <a:rPr lang="zh-CN" altLang="en-US" sz="2800" dirty="0">
                <a:solidFill>
                  <a:schemeClr val="bg1"/>
                </a:solidFill>
                <a:effectLst>
                  <a:outerShdw blurRad="38100" dist="38100" dir="2700000" algn="tl">
                    <a:srgbClr val="000000">
                      <a:alpha val="43137"/>
                    </a:srgbClr>
                  </a:outerShdw>
                </a:effectLst>
                <a:latin typeface="方正艺黑简体" pitchFamily="65" charset="-122"/>
                <a:ea typeface="方正艺黑简体" pitchFamily="65" charset="-122"/>
              </a:rPr>
              <a:t>学着做</a:t>
            </a:r>
          </a:p>
        </p:txBody>
      </p:sp>
      <p:sp>
        <p:nvSpPr>
          <p:cNvPr id="38" name="TextBox 3"/>
          <p:cNvSpPr txBox="1">
            <a:spLocks noChangeArrowheads="1"/>
          </p:cNvSpPr>
          <p:nvPr/>
        </p:nvSpPr>
        <p:spPr bwMode="auto">
          <a:xfrm>
            <a:off x="2916238" y="1620838"/>
            <a:ext cx="3600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defRPr/>
            </a:pPr>
            <a:r>
              <a:rPr lang="zh-CN" altLang="en-US" sz="3200" dirty="0" smtClean="0">
                <a:solidFill>
                  <a:schemeClr val="bg1">
                    <a:lumMod val="50000"/>
                  </a:schemeClr>
                </a:solidFill>
                <a:latin typeface="微软雅黑" pitchFamily="34" charset="-122"/>
                <a:ea typeface="微软雅黑" pitchFamily="34" charset="-122"/>
              </a:rPr>
              <a:t>鸡（鸭）肫</a:t>
            </a:r>
            <a:r>
              <a:rPr lang="zh-CN" altLang="en-US" sz="3200" dirty="0">
                <a:solidFill>
                  <a:schemeClr val="bg1">
                    <a:lumMod val="50000"/>
                  </a:schemeClr>
                </a:solidFill>
                <a:latin typeface="微软雅黑" pitchFamily="34" charset="-122"/>
                <a:ea typeface="微软雅黑" pitchFamily="34" charset="-122"/>
              </a:rPr>
              <a:t>的清洗</a:t>
            </a:r>
            <a:endParaRPr lang="zh-CN" altLang="en-US" sz="3200" dirty="0" smtClean="0">
              <a:solidFill>
                <a:schemeClr val="bg1">
                  <a:lumMod val="50000"/>
                </a:schemeClr>
              </a:solidFill>
              <a:latin typeface="微软雅黑" pitchFamily="34" charset="-122"/>
              <a:ea typeface="微软雅黑" pitchFamily="34" charset="-122"/>
            </a:endParaRP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51920" y="2584892"/>
            <a:ext cx="4487259" cy="3364388"/>
          </a:xfrm>
          <a:prstGeom prst="rect">
            <a:avLst/>
          </a:prstGeom>
          <a:ln>
            <a:noFill/>
          </a:ln>
          <a:effectLst>
            <a:softEdge rad="112500"/>
          </a:effectLst>
        </p:spPr>
      </p:pic>
      <p:sp>
        <p:nvSpPr>
          <p:cNvPr id="4" name="TextBox 3"/>
          <p:cNvSpPr txBox="1"/>
          <p:nvPr/>
        </p:nvSpPr>
        <p:spPr>
          <a:xfrm>
            <a:off x="595313" y="2800350"/>
            <a:ext cx="3040062" cy="2797175"/>
          </a:xfrm>
          <a:prstGeom prst="rect">
            <a:avLst/>
          </a:prstGeom>
          <a:noFill/>
        </p:spPr>
        <p:txBody>
          <a:bodyPr>
            <a:spAutoFit/>
          </a:bodyPr>
          <a:lstStyle/>
          <a:p>
            <a:pPr>
              <a:lnSpc>
                <a:spcPct val="150000"/>
              </a:lnSpc>
              <a:defRPr/>
            </a:pPr>
            <a:r>
              <a:rPr lang="zh-CN" altLang="en-US" sz="2400" dirty="0">
                <a:solidFill>
                  <a:schemeClr val="tx1">
                    <a:lumMod val="65000"/>
                    <a:lumOff val="35000"/>
                  </a:schemeClr>
                </a:solidFill>
                <a:latin typeface="微软雅黑" pitchFamily="34" charset="-122"/>
                <a:ea typeface="微软雅黑" pitchFamily="34" charset="-122"/>
              </a:rPr>
              <a:t>       用</a:t>
            </a:r>
            <a:r>
              <a:rPr lang="zh-CN" altLang="en-US" sz="2400" dirty="0">
                <a:solidFill>
                  <a:schemeClr val="tx1">
                    <a:lumMod val="65000"/>
                    <a:lumOff val="35000"/>
                  </a:schemeClr>
                </a:solidFill>
                <a:latin typeface="微软雅黑" pitchFamily="34" charset="-122"/>
                <a:ea typeface="微软雅黑" pitchFamily="34" charset="-122"/>
              </a:rPr>
              <a:t>刀竖着划开</a:t>
            </a:r>
            <a:r>
              <a:rPr lang="zh-CN" altLang="en-US" sz="2400" dirty="0">
                <a:solidFill>
                  <a:schemeClr val="tx1">
                    <a:lumMod val="65000"/>
                    <a:lumOff val="35000"/>
                  </a:schemeClr>
                </a:solidFill>
                <a:latin typeface="微软雅黑" pitchFamily="34" charset="-122"/>
                <a:ea typeface="微软雅黑" pitchFamily="34" charset="-122"/>
              </a:rPr>
              <a:t>鸡（鸭）肫，冲洗一下，撕</a:t>
            </a:r>
            <a:r>
              <a:rPr lang="zh-CN" altLang="en-US" sz="2400" dirty="0">
                <a:solidFill>
                  <a:schemeClr val="tx1">
                    <a:lumMod val="65000"/>
                    <a:lumOff val="35000"/>
                  </a:schemeClr>
                </a:solidFill>
                <a:latin typeface="微软雅黑" pitchFamily="34" charset="-122"/>
                <a:ea typeface="微软雅黑" pitchFamily="34" charset="-122"/>
              </a:rPr>
              <a:t>去黄色的</a:t>
            </a:r>
            <a:r>
              <a:rPr lang="zh-CN" altLang="en-US" sz="2400" dirty="0">
                <a:solidFill>
                  <a:schemeClr val="tx1">
                    <a:lumMod val="65000"/>
                    <a:lumOff val="35000"/>
                  </a:schemeClr>
                </a:solidFill>
                <a:latin typeface="微软雅黑" pitchFamily="34" charset="-122"/>
                <a:ea typeface="微软雅黑" pitchFamily="34" charset="-122"/>
              </a:rPr>
              <a:t>内膜，清除</a:t>
            </a:r>
            <a:r>
              <a:rPr lang="zh-CN" altLang="en-US" sz="2400" dirty="0">
                <a:solidFill>
                  <a:schemeClr val="tx1">
                    <a:lumMod val="65000"/>
                    <a:lumOff val="35000"/>
                  </a:schemeClr>
                </a:solidFill>
                <a:latin typeface="微软雅黑" pitchFamily="34" charset="-122"/>
                <a:ea typeface="微软雅黑" pitchFamily="34" charset="-122"/>
              </a:rPr>
              <a:t>外面的</a:t>
            </a:r>
            <a:r>
              <a:rPr lang="zh-CN" altLang="en-US" sz="2400" dirty="0">
                <a:solidFill>
                  <a:schemeClr val="tx1">
                    <a:lumMod val="65000"/>
                    <a:lumOff val="35000"/>
                  </a:schemeClr>
                </a:solidFill>
                <a:latin typeface="微软雅黑" pitchFamily="34" charset="-122"/>
                <a:ea typeface="微软雅黑" pitchFamily="34" charset="-122"/>
              </a:rPr>
              <a:t>鸡（鸭）油，洗净。</a:t>
            </a:r>
            <a:endParaRPr lang="zh-CN" altLang="en-US" sz="2400" dirty="0">
              <a:solidFill>
                <a:schemeClr val="tx1">
                  <a:lumMod val="65000"/>
                  <a:lumOff val="3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10" name="TextBox 9"/>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烹饪技术</a:t>
            </a:r>
          </a:p>
        </p:txBody>
      </p:sp>
      <p:sp>
        <p:nvSpPr>
          <p:cNvPr id="11" name="标题 10"/>
          <p:cNvSpPr>
            <a:spLocks noGrp="1"/>
          </p:cNvSpPr>
          <p:nvPr>
            <p:ph type="title"/>
          </p:nvPr>
        </p:nvSpPr>
        <p:spPr>
          <a:xfrm>
            <a:off x="0" y="44450"/>
            <a:ext cx="6300788" cy="936625"/>
          </a:xfrm>
        </p:spPr>
        <p:txBody>
          <a:bodyPr rtlCol="0">
            <a:normAutofit fontScale="90000"/>
          </a:bodyPr>
          <a:lstStyle/>
          <a:p>
            <a:pPr algn="l" eaLnBrk="1" fontAlgn="auto" hangingPunct="1">
              <a:spcAft>
                <a:spcPts val="0"/>
              </a:spcAft>
              <a:defRPr/>
            </a:pPr>
            <a:r>
              <a:rPr lang="zh-CN" altLang="en-US" b="1" dirty="0">
                <a:solidFill>
                  <a:schemeClr val="accent5">
                    <a:lumMod val="75000"/>
                  </a:schemeClr>
                </a:solidFill>
                <a:latin typeface="黑体" pitchFamily="2" charset="-122"/>
                <a:ea typeface="黑体" pitchFamily="2" charset="-122"/>
              </a:rPr>
              <a:t>三</a:t>
            </a:r>
            <a:r>
              <a:rPr lang="zh-CN" altLang="en-US" b="1" dirty="0" smtClean="0">
                <a:solidFill>
                  <a:schemeClr val="accent5">
                    <a:lumMod val="75000"/>
                  </a:schemeClr>
                </a:solidFill>
                <a:latin typeface="黑体" pitchFamily="2" charset="-122"/>
                <a:ea typeface="黑体" pitchFamily="2" charset="-122"/>
              </a:rPr>
              <a:t>、</a:t>
            </a:r>
            <a:r>
              <a:rPr lang="zh-CN" altLang="en-US" b="1" dirty="0">
                <a:solidFill>
                  <a:schemeClr val="accent5">
                    <a:lumMod val="75000"/>
                  </a:schemeClr>
                </a:solidFill>
                <a:latin typeface="黑体" pitchFamily="2" charset="-122"/>
                <a:ea typeface="黑体" pitchFamily="2" charset="-122"/>
              </a:rPr>
              <a:t>畜肉类原料的初加工</a:t>
            </a:r>
            <a:endParaRPr lang="zh-CN" altLang="en-US" dirty="0" smtClean="0">
              <a:solidFill>
                <a:schemeClr val="accent5">
                  <a:lumMod val="75000"/>
                </a:schemeClr>
              </a:solidFill>
              <a:latin typeface="微软雅黑" pitchFamily="34" charset="-122"/>
            </a:endParaRPr>
          </a:p>
        </p:txBody>
      </p:sp>
      <p:sp>
        <p:nvSpPr>
          <p:cNvPr id="22" name="对角圆角矩形 21"/>
          <p:cNvSpPr/>
          <p:nvPr/>
        </p:nvSpPr>
        <p:spPr>
          <a:xfrm>
            <a:off x="411163" y="1620838"/>
            <a:ext cx="1444625" cy="577850"/>
          </a:xfrm>
          <a:prstGeom prst="round2DiagRect">
            <a:avLst/>
          </a:prstGeom>
          <a:gradFill rotWithShape="1">
            <a:gsLst>
              <a:gs pos="0">
                <a:srgbClr val="FCAAF2"/>
              </a:gs>
              <a:gs pos="22000">
                <a:srgbClr val="FB7DEC"/>
              </a:gs>
              <a:gs pos="100000">
                <a:srgbClr val="FB7DEC"/>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ctr">
              <a:defRPr/>
            </a:pPr>
            <a:r>
              <a:rPr lang="zh-CN" altLang="en-US" sz="2800" dirty="0">
                <a:solidFill>
                  <a:schemeClr val="bg1"/>
                </a:solidFill>
                <a:effectLst>
                  <a:outerShdw blurRad="38100" dist="38100" dir="2700000" algn="tl">
                    <a:srgbClr val="000000">
                      <a:alpha val="43137"/>
                    </a:srgbClr>
                  </a:outerShdw>
                </a:effectLst>
                <a:latin typeface="方正艺黑简体" pitchFamily="65" charset="-122"/>
                <a:ea typeface="方正艺黑简体" pitchFamily="65" charset="-122"/>
              </a:rPr>
              <a:t>学着做</a:t>
            </a:r>
          </a:p>
        </p:txBody>
      </p:sp>
      <p:sp>
        <p:nvSpPr>
          <p:cNvPr id="38" name="TextBox 3"/>
          <p:cNvSpPr txBox="1">
            <a:spLocks noChangeArrowheads="1"/>
          </p:cNvSpPr>
          <p:nvPr/>
        </p:nvSpPr>
        <p:spPr bwMode="auto">
          <a:xfrm>
            <a:off x="2916238" y="1620838"/>
            <a:ext cx="3600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defRPr/>
            </a:pPr>
            <a:r>
              <a:rPr lang="zh-CN" altLang="en-US" sz="3200" dirty="0" smtClean="0">
                <a:solidFill>
                  <a:schemeClr val="bg1">
                    <a:lumMod val="50000"/>
                  </a:schemeClr>
                </a:solidFill>
                <a:latin typeface="微软雅黑" pitchFamily="34" charset="-122"/>
                <a:ea typeface="微软雅黑" pitchFamily="34" charset="-122"/>
              </a:rPr>
              <a:t>鸡（</a:t>
            </a:r>
            <a:r>
              <a:rPr lang="zh-CN" altLang="en-US" sz="3200" dirty="0">
                <a:solidFill>
                  <a:schemeClr val="bg1">
                    <a:lumMod val="50000"/>
                  </a:schemeClr>
                </a:solidFill>
                <a:latin typeface="微软雅黑" pitchFamily="34" charset="-122"/>
                <a:ea typeface="微软雅黑" pitchFamily="34" charset="-122"/>
              </a:rPr>
              <a:t>鸭</a:t>
            </a:r>
            <a:r>
              <a:rPr lang="zh-CN" altLang="en-US" sz="3200" dirty="0" smtClean="0">
                <a:solidFill>
                  <a:schemeClr val="bg1">
                    <a:lumMod val="50000"/>
                  </a:schemeClr>
                </a:solidFill>
                <a:latin typeface="微软雅黑" pitchFamily="34" charset="-122"/>
                <a:ea typeface="微软雅黑" pitchFamily="34" charset="-122"/>
              </a:rPr>
              <a:t>）肠的清洗</a:t>
            </a: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51921" y="2584892"/>
            <a:ext cx="4487257" cy="3364388"/>
          </a:xfrm>
          <a:prstGeom prst="rect">
            <a:avLst/>
          </a:prstGeom>
          <a:ln>
            <a:noFill/>
          </a:ln>
          <a:effectLst>
            <a:softEdge rad="112500"/>
          </a:effectLst>
        </p:spPr>
      </p:pic>
      <p:sp>
        <p:nvSpPr>
          <p:cNvPr id="4" name="TextBox 3"/>
          <p:cNvSpPr txBox="1"/>
          <p:nvPr/>
        </p:nvSpPr>
        <p:spPr>
          <a:xfrm>
            <a:off x="595313" y="2598738"/>
            <a:ext cx="3040062" cy="3416300"/>
          </a:xfrm>
          <a:prstGeom prst="rect">
            <a:avLst/>
          </a:prstGeom>
          <a:noFill/>
        </p:spPr>
        <p:txBody>
          <a:bodyPr>
            <a:spAutoFit/>
          </a:bodyPr>
          <a:lstStyle/>
          <a:p>
            <a:pPr>
              <a:lnSpc>
                <a:spcPct val="150000"/>
              </a:lnSpc>
              <a:defRPr/>
            </a:pPr>
            <a:r>
              <a:rPr lang="zh-CN" altLang="en-US" sz="2400" dirty="0">
                <a:solidFill>
                  <a:schemeClr val="tx1">
                    <a:lumMod val="65000"/>
                    <a:lumOff val="35000"/>
                  </a:schemeClr>
                </a:solidFill>
                <a:latin typeface="微软雅黑" pitchFamily="34" charset="-122"/>
                <a:ea typeface="微软雅黑" pitchFamily="34" charset="-122"/>
              </a:rPr>
              <a:t>       用</a:t>
            </a:r>
            <a:r>
              <a:rPr lang="zh-CN" altLang="en-US" sz="2400" dirty="0">
                <a:solidFill>
                  <a:schemeClr val="tx1">
                    <a:lumMod val="65000"/>
                    <a:lumOff val="35000"/>
                  </a:schemeClr>
                </a:solidFill>
                <a:latin typeface="微软雅黑" pitchFamily="34" charset="-122"/>
                <a:ea typeface="微软雅黑" pitchFamily="34" charset="-122"/>
              </a:rPr>
              <a:t>筷子直接从一头划破肠</a:t>
            </a:r>
            <a:r>
              <a:rPr lang="zh-CN" altLang="en-US" sz="2400" dirty="0">
                <a:solidFill>
                  <a:schemeClr val="tx1">
                    <a:lumMod val="65000"/>
                    <a:lumOff val="35000"/>
                  </a:schemeClr>
                </a:solidFill>
                <a:latin typeface="微软雅黑" pitchFamily="34" charset="-122"/>
                <a:ea typeface="微软雅黑" pitchFamily="34" charset="-122"/>
              </a:rPr>
              <a:t>或者从</a:t>
            </a:r>
            <a:r>
              <a:rPr lang="zh-CN" altLang="en-US" sz="2400" dirty="0">
                <a:solidFill>
                  <a:schemeClr val="tx1">
                    <a:lumMod val="65000"/>
                    <a:lumOff val="35000"/>
                  </a:schemeClr>
                </a:solidFill>
                <a:latin typeface="微软雅黑" pitchFamily="34" charset="-122"/>
                <a:ea typeface="微软雅黑" pitchFamily="34" charset="-122"/>
              </a:rPr>
              <a:t>一头串起</a:t>
            </a:r>
            <a:r>
              <a:rPr lang="zh-CN" altLang="en-US" sz="2400" dirty="0">
                <a:solidFill>
                  <a:schemeClr val="tx1">
                    <a:lumMod val="65000"/>
                    <a:lumOff val="35000"/>
                  </a:schemeClr>
                </a:solidFill>
                <a:latin typeface="微软雅黑" pitchFamily="34" charset="-122"/>
                <a:ea typeface="微软雅黑" pitchFamily="34" charset="-122"/>
              </a:rPr>
              <a:t>肠，将</a:t>
            </a:r>
            <a:r>
              <a:rPr lang="zh-CN" altLang="en-US" sz="2400" dirty="0">
                <a:solidFill>
                  <a:schemeClr val="tx1">
                    <a:lumMod val="65000"/>
                    <a:lumOff val="35000"/>
                  </a:schemeClr>
                </a:solidFill>
                <a:latin typeface="微软雅黑" pitchFamily="34" charset="-122"/>
                <a:ea typeface="微软雅黑" pitchFamily="34" charset="-122"/>
              </a:rPr>
              <a:t>肠</a:t>
            </a:r>
            <a:r>
              <a:rPr lang="zh-CN" altLang="en-US" sz="2400" dirty="0">
                <a:solidFill>
                  <a:schemeClr val="tx1">
                    <a:lumMod val="65000"/>
                    <a:lumOff val="35000"/>
                  </a:schemeClr>
                </a:solidFill>
                <a:latin typeface="微软雅黑" pitchFamily="34" charset="-122"/>
                <a:ea typeface="微软雅黑" pitchFamily="34" charset="-122"/>
              </a:rPr>
              <a:t>翻过来，清水冲洗干净，也</a:t>
            </a:r>
            <a:r>
              <a:rPr lang="zh-CN" altLang="en-US" sz="2400" dirty="0">
                <a:solidFill>
                  <a:schemeClr val="tx1">
                    <a:lumMod val="65000"/>
                    <a:lumOff val="35000"/>
                  </a:schemeClr>
                </a:solidFill>
                <a:latin typeface="微软雅黑" pitchFamily="34" charset="-122"/>
                <a:ea typeface="微软雅黑" pitchFamily="34" charset="-122"/>
              </a:rPr>
              <a:t>可以先加</a:t>
            </a:r>
            <a:r>
              <a:rPr lang="zh-CN" altLang="en-US" sz="2400" dirty="0">
                <a:solidFill>
                  <a:schemeClr val="tx1">
                    <a:lumMod val="65000"/>
                    <a:lumOff val="35000"/>
                  </a:schemeClr>
                </a:solidFill>
                <a:latin typeface="微软雅黑" pitchFamily="34" charset="-122"/>
                <a:ea typeface="微软雅黑" pitchFamily="34" charset="-122"/>
              </a:rPr>
              <a:t>盐、面粉</a:t>
            </a:r>
            <a:r>
              <a:rPr lang="zh-CN" altLang="en-US" sz="2400" dirty="0">
                <a:solidFill>
                  <a:schemeClr val="tx1">
                    <a:lumMod val="65000"/>
                    <a:lumOff val="35000"/>
                  </a:schemeClr>
                </a:solidFill>
                <a:latin typeface="微软雅黑" pitchFamily="34" charset="-122"/>
                <a:ea typeface="微软雅黑" pitchFamily="34" charset="-122"/>
              </a:rPr>
              <a:t>或醋</a:t>
            </a:r>
            <a:r>
              <a:rPr lang="zh-CN" altLang="en-US" sz="2400" dirty="0">
                <a:solidFill>
                  <a:schemeClr val="tx1">
                    <a:lumMod val="65000"/>
                    <a:lumOff val="35000"/>
                  </a:schemeClr>
                </a:solidFill>
                <a:latin typeface="微软雅黑" pitchFamily="34" charset="-122"/>
                <a:ea typeface="微软雅黑" pitchFamily="34" charset="-122"/>
              </a:rPr>
              <a:t>搓洗，再</a:t>
            </a:r>
            <a:r>
              <a:rPr lang="zh-CN" altLang="en-US" sz="2400" dirty="0">
                <a:solidFill>
                  <a:schemeClr val="tx1">
                    <a:lumMod val="65000"/>
                    <a:lumOff val="35000"/>
                  </a:schemeClr>
                </a:solidFill>
                <a:latin typeface="微软雅黑" pitchFamily="34" charset="-122"/>
                <a:ea typeface="微软雅黑" pitchFamily="34" charset="-122"/>
              </a:rPr>
              <a:t>用清水洗净。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10" name="TextBox 9"/>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烹饪技术</a:t>
            </a:r>
          </a:p>
        </p:txBody>
      </p:sp>
      <p:sp>
        <p:nvSpPr>
          <p:cNvPr id="11" name="标题 10"/>
          <p:cNvSpPr>
            <a:spLocks noGrp="1"/>
          </p:cNvSpPr>
          <p:nvPr>
            <p:ph type="title"/>
          </p:nvPr>
        </p:nvSpPr>
        <p:spPr>
          <a:xfrm>
            <a:off x="0" y="44450"/>
            <a:ext cx="6300788" cy="936625"/>
          </a:xfrm>
        </p:spPr>
        <p:txBody>
          <a:bodyPr rtlCol="0">
            <a:normAutofit fontScale="90000"/>
          </a:bodyPr>
          <a:lstStyle/>
          <a:p>
            <a:pPr algn="l" eaLnBrk="1" fontAlgn="auto" hangingPunct="1">
              <a:spcAft>
                <a:spcPts val="0"/>
              </a:spcAft>
              <a:defRPr/>
            </a:pPr>
            <a:r>
              <a:rPr lang="zh-CN" altLang="en-US" b="1" dirty="0">
                <a:solidFill>
                  <a:schemeClr val="accent5">
                    <a:lumMod val="75000"/>
                  </a:schemeClr>
                </a:solidFill>
                <a:latin typeface="黑体" pitchFamily="2" charset="-122"/>
                <a:ea typeface="黑体" pitchFamily="2" charset="-122"/>
              </a:rPr>
              <a:t>三</a:t>
            </a:r>
            <a:r>
              <a:rPr lang="zh-CN" altLang="en-US" b="1" dirty="0" smtClean="0">
                <a:solidFill>
                  <a:schemeClr val="accent5">
                    <a:lumMod val="75000"/>
                  </a:schemeClr>
                </a:solidFill>
                <a:latin typeface="黑体" pitchFamily="2" charset="-122"/>
                <a:ea typeface="黑体" pitchFamily="2" charset="-122"/>
              </a:rPr>
              <a:t>、</a:t>
            </a:r>
            <a:r>
              <a:rPr lang="zh-CN" altLang="en-US" b="1" dirty="0">
                <a:solidFill>
                  <a:schemeClr val="accent5">
                    <a:lumMod val="75000"/>
                  </a:schemeClr>
                </a:solidFill>
                <a:latin typeface="黑体" pitchFamily="2" charset="-122"/>
                <a:ea typeface="黑体" pitchFamily="2" charset="-122"/>
              </a:rPr>
              <a:t>畜肉类原料的初加工</a:t>
            </a:r>
            <a:endParaRPr lang="zh-CN" altLang="en-US" dirty="0" smtClean="0">
              <a:solidFill>
                <a:schemeClr val="accent5">
                  <a:lumMod val="75000"/>
                </a:schemeClr>
              </a:solidFill>
              <a:latin typeface="微软雅黑" pitchFamily="34" charset="-122"/>
            </a:endParaRPr>
          </a:p>
        </p:txBody>
      </p:sp>
      <p:sp>
        <p:nvSpPr>
          <p:cNvPr id="22" name="对角圆角矩形 21"/>
          <p:cNvSpPr/>
          <p:nvPr/>
        </p:nvSpPr>
        <p:spPr>
          <a:xfrm>
            <a:off x="411163" y="1620838"/>
            <a:ext cx="1444625" cy="577850"/>
          </a:xfrm>
          <a:prstGeom prst="round2DiagRect">
            <a:avLst/>
          </a:prstGeom>
          <a:gradFill rotWithShape="1">
            <a:gsLst>
              <a:gs pos="0">
                <a:srgbClr val="FCAAF2"/>
              </a:gs>
              <a:gs pos="22000">
                <a:srgbClr val="FB7DEC"/>
              </a:gs>
              <a:gs pos="100000">
                <a:srgbClr val="FB7DEC"/>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ctr">
              <a:defRPr/>
            </a:pPr>
            <a:r>
              <a:rPr lang="zh-CN" altLang="en-US" sz="2800" dirty="0">
                <a:solidFill>
                  <a:schemeClr val="bg1"/>
                </a:solidFill>
                <a:effectLst>
                  <a:outerShdw blurRad="38100" dist="38100" dir="2700000" algn="tl">
                    <a:srgbClr val="000000">
                      <a:alpha val="43137"/>
                    </a:srgbClr>
                  </a:outerShdw>
                </a:effectLst>
                <a:latin typeface="方正艺黑简体" pitchFamily="65" charset="-122"/>
                <a:ea typeface="方正艺黑简体" pitchFamily="65" charset="-122"/>
              </a:rPr>
              <a:t>学着做</a:t>
            </a:r>
          </a:p>
        </p:txBody>
      </p:sp>
      <p:sp>
        <p:nvSpPr>
          <p:cNvPr id="38" name="TextBox 3"/>
          <p:cNvSpPr txBox="1">
            <a:spLocks noChangeArrowheads="1"/>
          </p:cNvSpPr>
          <p:nvPr/>
        </p:nvSpPr>
        <p:spPr bwMode="auto">
          <a:xfrm>
            <a:off x="2916238" y="1620838"/>
            <a:ext cx="3600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defRPr/>
            </a:pPr>
            <a:r>
              <a:rPr lang="zh-CN" altLang="en-US" sz="3200" dirty="0">
                <a:solidFill>
                  <a:schemeClr val="bg1">
                    <a:lumMod val="50000"/>
                  </a:schemeClr>
                </a:solidFill>
                <a:latin typeface="微软雅黑" pitchFamily="34" charset="-122"/>
                <a:ea typeface="微软雅黑" pitchFamily="34" charset="-122"/>
              </a:rPr>
              <a:t>猪肚的洗涤</a:t>
            </a:r>
            <a:endParaRPr lang="zh-CN" altLang="en-US" sz="3200" dirty="0" smtClean="0">
              <a:solidFill>
                <a:schemeClr val="bg1">
                  <a:lumMod val="50000"/>
                </a:schemeClr>
              </a:solidFill>
              <a:latin typeface="微软雅黑" pitchFamily="34" charset="-122"/>
              <a:ea typeface="微软雅黑" pitchFamily="34" charset="-122"/>
            </a:endParaRPr>
          </a:p>
        </p:txBody>
      </p:sp>
      <p:sp>
        <p:nvSpPr>
          <p:cNvPr id="12" name="圆角矩形 11"/>
          <p:cNvSpPr/>
          <p:nvPr/>
        </p:nvSpPr>
        <p:spPr>
          <a:xfrm>
            <a:off x="311150" y="3009900"/>
            <a:ext cx="1676400" cy="1676400"/>
          </a:xfrm>
          <a:prstGeom prst="roundRect">
            <a:avLst/>
          </a:prstGeom>
          <a:blipFill>
            <a:blip r:embed="rId2" cstate="screen">
              <a:extLst>
                <a:ext uri="{28A0092B-C50C-407E-A947-70E740481C1C}">
                  <a14:useLocalDpi xmlns:a14="http://schemas.microsoft.com/office/drawing/2010/main"/>
                </a:ext>
              </a:extLst>
            </a:blip>
            <a:stretch>
              <a:fillRect/>
            </a:stretch>
          </a:blip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圆角矩形 12"/>
          <p:cNvSpPr/>
          <p:nvPr/>
        </p:nvSpPr>
        <p:spPr>
          <a:xfrm>
            <a:off x="2566988" y="3009900"/>
            <a:ext cx="1677987" cy="1676400"/>
          </a:xfrm>
          <a:prstGeom prst="roundRect">
            <a:avLst/>
          </a:prstGeom>
          <a:blipFill>
            <a:blip r:embed="rId3" cstate="screen">
              <a:extLst>
                <a:ext uri="{28A0092B-C50C-407E-A947-70E740481C1C}">
                  <a14:useLocalDpi xmlns:a14="http://schemas.microsoft.com/office/drawing/2010/main"/>
                </a:ext>
              </a:extLst>
            </a:blip>
            <a:stretch>
              <a:fillRect/>
            </a:stretch>
          </a:blip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圆角矩形 13"/>
          <p:cNvSpPr/>
          <p:nvPr/>
        </p:nvSpPr>
        <p:spPr>
          <a:xfrm>
            <a:off x="4822825" y="2995613"/>
            <a:ext cx="1677988" cy="1676400"/>
          </a:xfrm>
          <a:prstGeom prst="roundRect">
            <a:avLst/>
          </a:prstGeom>
          <a:blipFill>
            <a:blip r:embed="rId4" cstate="screen">
              <a:extLst>
                <a:ext uri="{28A0092B-C50C-407E-A947-70E740481C1C}">
                  <a14:useLocalDpi xmlns:a14="http://schemas.microsoft.com/office/drawing/2010/main"/>
                </a:ext>
              </a:extLst>
            </a:blip>
            <a:stretch>
              <a:fillRect/>
            </a:stretch>
          </a:blip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圆角矩形 14"/>
          <p:cNvSpPr/>
          <p:nvPr/>
        </p:nvSpPr>
        <p:spPr>
          <a:xfrm>
            <a:off x="7080250" y="2979738"/>
            <a:ext cx="1676400" cy="1677987"/>
          </a:xfrm>
          <a:prstGeom prst="roundRect">
            <a:avLst/>
          </a:prstGeom>
          <a:blipFill>
            <a:blip r:embed="rId5" cstate="screen">
              <a:extLst>
                <a:ext uri="{28A0092B-C50C-407E-A947-70E740481C1C}">
                  <a14:useLocalDpi xmlns:a14="http://schemas.microsoft.com/office/drawing/2010/main"/>
                </a:ext>
              </a:extLst>
            </a:blip>
            <a:stretch>
              <a:fillRect/>
            </a:stretch>
          </a:blip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TextBox 15"/>
          <p:cNvSpPr txBox="1"/>
          <p:nvPr/>
        </p:nvSpPr>
        <p:spPr>
          <a:xfrm>
            <a:off x="287338" y="4800600"/>
            <a:ext cx="1724025" cy="831850"/>
          </a:xfrm>
          <a:prstGeom prst="rect">
            <a:avLst/>
          </a:prstGeom>
          <a:noFill/>
        </p:spPr>
        <p:txBody>
          <a:bodyPr wrap="none">
            <a:spAutoFit/>
          </a:bodyPr>
          <a:lstStyle/>
          <a:p>
            <a:pPr algn="ctr">
              <a:defRPr/>
            </a:pPr>
            <a:r>
              <a:rPr lang="zh-CN" altLang="en-US" sz="2400" dirty="0">
                <a:solidFill>
                  <a:schemeClr val="tx1">
                    <a:lumMod val="50000"/>
                    <a:lumOff val="50000"/>
                  </a:schemeClr>
                </a:solidFill>
                <a:latin typeface="微软雅黑" pitchFamily="34" charset="-122"/>
                <a:ea typeface="微软雅黑" pitchFamily="34" charset="-122"/>
              </a:rPr>
              <a:t>剪去猪肚上</a:t>
            </a:r>
            <a:endParaRPr lang="en-US" altLang="zh-CN" sz="2400" dirty="0">
              <a:solidFill>
                <a:schemeClr val="tx1">
                  <a:lumMod val="50000"/>
                  <a:lumOff val="50000"/>
                </a:schemeClr>
              </a:solidFill>
              <a:latin typeface="微软雅黑" pitchFamily="34" charset="-122"/>
              <a:ea typeface="微软雅黑" pitchFamily="34" charset="-122"/>
            </a:endParaRPr>
          </a:p>
          <a:p>
            <a:pPr algn="ctr">
              <a:defRPr/>
            </a:pPr>
            <a:r>
              <a:rPr lang="zh-CN" altLang="en-US" sz="2400" dirty="0">
                <a:solidFill>
                  <a:schemeClr val="tx1">
                    <a:lumMod val="50000"/>
                    <a:lumOff val="50000"/>
                  </a:schemeClr>
                </a:solidFill>
                <a:latin typeface="微软雅黑" pitchFamily="34" charset="-122"/>
                <a:ea typeface="微软雅黑" pitchFamily="34" charset="-122"/>
              </a:rPr>
              <a:t>的油和筋膜</a:t>
            </a:r>
          </a:p>
        </p:txBody>
      </p:sp>
      <p:sp>
        <p:nvSpPr>
          <p:cNvPr id="17" name="TextBox 16"/>
          <p:cNvSpPr txBox="1"/>
          <p:nvPr/>
        </p:nvSpPr>
        <p:spPr>
          <a:xfrm>
            <a:off x="2544763" y="4818063"/>
            <a:ext cx="1722437" cy="830262"/>
          </a:xfrm>
          <a:prstGeom prst="rect">
            <a:avLst/>
          </a:prstGeom>
          <a:noFill/>
        </p:spPr>
        <p:txBody>
          <a:bodyPr wrap="none">
            <a:spAutoFit/>
          </a:bodyPr>
          <a:lstStyle/>
          <a:p>
            <a:pPr algn="ctr">
              <a:defRPr/>
            </a:pPr>
            <a:r>
              <a:rPr lang="zh-CN" altLang="en-US" sz="2400" dirty="0">
                <a:solidFill>
                  <a:schemeClr val="tx1">
                    <a:lumMod val="50000"/>
                    <a:lumOff val="50000"/>
                  </a:schemeClr>
                </a:solidFill>
                <a:latin typeface="微软雅黑" pitchFamily="34" charset="-122"/>
                <a:ea typeface="微软雅黑" pitchFamily="34" charset="-122"/>
              </a:rPr>
              <a:t>刮去猪肚内</a:t>
            </a:r>
            <a:endParaRPr lang="en-US" altLang="zh-CN" sz="2400" dirty="0">
              <a:solidFill>
                <a:schemeClr val="tx1">
                  <a:lumMod val="50000"/>
                  <a:lumOff val="50000"/>
                </a:schemeClr>
              </a:solidFill>
              <a:latin typeface="微软雅黑" pitchFamily="34" charset="-122"/>
              <a:ea typeface="微软雅黑" pitchFamily="34" charset="-122"/>
            </a:endParaRPr>
          </a:p>
          <a:p>
            <a:pPr algn="ctr">
              <a:defRPr/>
            </a:pPr>
            <a:r>
              <a:rPr lang="zh-CN" altLang="en-US" sz="2400" dirty="0">
                <a:solidFill>
                  <a:schemeClr val="tx1">
                    <a:lumMod val="50000"/>
                    <a:lumOff val="50000"/>
                  </a:schemeClr>
                </a:solidFill>
                <a:latin typeface="微软雅黑" pitchFamily="34" charset="-122"/>
                <a:ea typeface="微软雅黑" pitchFamily="34" charset="-122"/>
              </a:rPr>
              <a:t>的黏液</a:t>
            </a:r>
          </a:p>
        </p:txBody>
      </p:sp>
      <p:sp>
        <p:nvSpPr>
          <p:cNvPr id="18" name="TextBox 17"/>
          <p:cNvSpPr txBox="1"/>
          <p:nvPr/>
        </p:nvSpPr>
        <p:spPr>
          <a:xfrm>
            <a:off x="4954588" y="4800600"/>
            <a:ext cx="1416050" cy="461963"/>
          </a:xfrm>
          <a:prstGeom prst="rect">
            <a:avLst/>
          </a:prstGeom>
          <a:noFill/>
        </p:spPr>
        <p:txBody>
          <a:bodyPr wrap="none">
            <a:spAutoFit/>
          </a:bodyPr>
          <a:lstStyle/>
          <a:p>
            <a:pPr algn="ctr">
              <a:defRPr/>
            </a:pPr>
            <a:r>
              <a:rPr lang="zh-CN" altLang="en-US" sz="2400" dirty="0">
                <a:solidFill>
                  <a:schemeClr val="tx1">
                    <a:lumMod val="50000"/>
                    <a:lumOff val="50000"/>
                  </a:schemeClr>
                </a:solidFill>
                <a:latin typeface="微软雅黑" pitchFamily="34" charset="-122"/>
                <a:ea typeface="微软雅黑" pitchFamily="34" charset="-122"/>
              </a:rPr>
              <a:t>搓洗猪肚</a:t>
            </a:r>
          </a:p>
        </p:txBody>
      </p:sp>
      <p:sp>
        <p:nvSpPr>
          <p:cNvPr id="19" name="TextBox 18"/>
          <p:cNvSpPr txBox="1"/>
          <p:nvPr/>
        </p:nvSpPr>
        <p:spPr>
          <a:xfrm>
            <a:off x="7056438" y="4800600"/>
            <a:ext cx="1724025" cy="831850"/>
          </a:xfrm>
          <a:prstGeom prst="rect">
            <a:avLst/>
          </a:prstGeom>
          <a:noFill/>
        </p:spPr>
        <p:txBody>
          <a:bodyPr wrap="none">
            <a:spAutoFit/>
          </a:bodyPr>
          <a:lstStyle/>
          <a:p>
            <a:pPr algn="ctr">
              <a:defRPr/>
            </a:pPr>
            <a:r>
              <a:rPr lang="zh-CN" altLang="en-US" sz="2400" dirty="0">
                <a:solidFill>
                  <a:schemeClr val="tx1">
                    <a:lumMod val="50000"/>
                    <a:lumOff val="50000"/>
                  </a:schemeClr>
                </a:solidFill>
                <a:latin typeface="微软雅黑" pitchFamily="34" charset="-122"/>
                <a:ea typeface="微软雅黑" pitchFamily="34" charset="-122"/>
              </a:rPr>
              <a:t>烫后撕去内</a:t>
            </a:r>
            <a:endParaRPr lang="en-US" altLang="zh-CN" sz="2400" dirty="0">
              <a:solidFill>
                <a:schemeClr val="tx1">
                  <a:lumMod val="50000"/>
                  <a:lumOff val="50000"/>
                </a:schemeClr>
              </a:solidFill>
              <a:latin typeface="微软雅黑" pitchFamily="34" charset="-122"/>
              <a:ea typeface="微软雅黑" pitchFamily="34" charset="-122"/>
            </a:endParaRPr>
          </a:p>
          <a:p>
            <a:pPr algn="ctr">
              <a:defRPr/>
            </a:pPr>
            <a:r>
              <a:rPr lang="zh-CN" altLang="en-US" sz="2400" dirty="0">
                <a:solidFill>
                  <a:schemeClr val="tx1">
                    <a:lumMod val="50000"/>
                    <a:lumOff val="50000"/>
                  </a:schemeClr>
                </a:solidFill>
                <a:latin typeface="微软雅黑" pitchFamily="34" charset="-122"/>
                <a:ea typeface="微软雅黑" pitchFamily="34" charset="-122"/>
              </a:rPr>
              <a:t>白膜</a:t>
            </a:r>
          </a:p>
        </p:txBody>
      </p:sp>
      <p:sp>
        <p:nvSpPr>
          <p:cNvPr id="20" name="AutoShape 25"/>
          <p:cNvSpPr>
            <a:spLocks noChangeArrowheads="1"/>
          </p:cNvSpPr>
          <p:nvPr/>
        </p:nvSpPr>
        <p:spPr bwMode="gray">
          <a:xfrm>
            <a:off x="2087563" y="3530600"/>
            <a:ext cx="379412" cy="576263"/>
          </a:xfrm>
          <a:prstGeom prst="chevron">
            <a:avLst>
              <a:gd name="adj" fmla="val 52514"/>
            </a:avLst>
          </a:prstGeom>
          <a:solidFill>
            <a:schemeClr val="bg1">
              <a:lumMod val="65000"/>
            </a:schemeClr>
          </a:solidFill>
          <a:ln w="0" algn="ctr">
            <a:noFill/>
            <a:miter lim="800000"/>
            <a:headEnd/>
            <a:tailEnd/>
          </a:ln>
        </p:spPr>
        <p:txBody>
          <a:bodyPr wrap="none" anchor="ctr"/>
          <a:lstStyle/>
          <a:p>
            <a:pPr>
              <a:defRPr/>
            </a:pPr>
            <a:endParaRPr lang="zh-CN" altLang="en-US">
              <a:solidFill>
                <a:srgbClr val="000000"/>
              </a:solidFill>
            </a:endParaRPr>
          </a:p>
        </p:txBody>
      </p:sp>
      <p:sp>
        <p:nvSpPr>
          <p:cNvPr id="21" name="AutoShape 25"/>
          <p:cNvSpPr>
            <a:spLocks noChangeArrowheads="1"/>
          </p:cNvSpPr>
          <p:nvPr/>
        </p:nvSpPr>
        <p:spPr bwMode="gray">
          <a:xfrm>
            <a:off x="4344988" y="3530600"/>
            <a:ext cx="377825" cy="576263"/>
          </a:xfrm>
          <a:prstGeom prst="chevron">
            <a:avLst>
              <a:gd name="adj" fmla="val 52514"/>
            </a:avLst>
          </a:prstGeom>
          <a:solidFill>
            <a:schemeClr val="bg1">
              <a:lumMod val="65000"/>
            </a:schemeClr>
          </a:solidFill>
          <a:ln w="0" algn="ctr">
            <a:noFill/>
            <a:miter lim="800000"/>
            <a:headEnd/>
            <a:tailEnd/>
          </a:ln>
        </p:spPr>
        <p:txBody>
          <a:bodyPr wrap="none" anchor="ctr"/>
          <a:lstStyle/>
          <a:p>
            <a:pPr>
              <a:defRPr/>
            </a:pPr>
            <a:endParaRPr lang="zh-CN" altLang="en-US">
              <a:solidFill>
                <a:srgbClr val="000000"/>
              </a:solidFill>
            </a:endParaRPr>
          </a:p>
        </p:txBody>
      </p:sp>
      <p:sp>
        <p:nvSpPr>
          <p:cNvPr id="23" name="AutoShape 25"/>
          <p:cNvSpPr>
            <a:spLocks noChangeArrowheads="1"/>
          </p:cNvSpPr>
          <p:nvPr/>
        </p:nvSpPr>
        <p:spPr bwMode="gray">
          <a:xfrm>
            <a:off x="6600825" y="3530600"/>
            <a:ext cx="379413" cy="576263"/>
          </a:xfrm>
          <a:prstGeom prst="chevron">
            <a:avLst>
              <a:gd name="adj" fmla="val 52514"/>
            </a:avLst>
          </a:prstGeom>
          <a:solidFill>
            <a:schemeClr val="bg1">
              <a:lumMod val="65000"/>
            </a:schemeClr>
          </a:solidFill>
          <a:ln w="0" algn="ctr">
            <a:noFill/>
            <a:miter lim="800000"/>
            <a:headEnd/>
            <a:tailEnd/>
          </a:ln>
        </p:spPr>
        <p:txBody>
          <a:bodyPr wrap="none" anchor="ctr"/>
          <a:lstStyle/>
          <a:p>
            <a:pPr>
              <a:defRPr/>
            </a:pPr>
            <a:endParaRPr lang="zh-CN"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1000"/>
                                        <p:tgtEl>
                                          <p:spTgt spid="20"/>
                                        </p:tgtEl>
                                      </p:cBhvr>
                                    </p:animEffect>
                                  </p:childTnLst>
                                </p:cTn>
                              </p:par>
                            </p:childTnLst>
                          </p:cTn>
                        </p:par>
                        <p:par>
                          <p:cTn id="17" fill="hold" nodeType="afterGroup">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par>
                          <p:cTn id="21" fill="hold" nodeType="afterGroup">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10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1000"/>
                                        <p:tgtEl>
                                          <p:spTgt spid="21"/>
                                        </p:tgtEl>
                                      </p:cBhvr>
                                    </p:animEffect>
                                  </p:childTnLst>
                                </p:cTn>
                              </p:par>
                            </p:childTnLst>
                          </p:cTn>
                        </p:par>
                        <p:par>
                          <p:cTn id="30" fill="hold" nodeType="afterGroup">
                            <p:stCondLst>
                              <p:cond delay="1000"/>
                            </p:stCondLst>
                            <p:childTnLst>
                              <p:par>
                                <p:cTn id="31" presetID="6"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par>
                          <p:cTn id="34" fill="hold" nodeType="afterGroup">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1000"/>
                                        <p:tgtEl>
                                          <p:spTgt spid="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000"/>
                                        <p:tgtEl>
                                          <p:spTgt spid="23"/>
                                        </p:tgtEl>
                                      </p:cBhvr>
                                    </p:animEffect>
                                  </p:childTnLst>
                                </p:cTn>
                              </p:par>
                            </p:childTnLst>
                          </p:cTn>
                        </p:par>
                        <p:par>
                          <p:cTn id="43" fill="hold" nodeType="afterGroup">
                            <p:stCondLst>
                              <p:cond delay="1000"/>
                            </p:stCondLst>
                            <p:childTnLst>
                              <p:par>
                                <p:cTn id="44" presetID="6"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childTnLst>
                          </p:cTn>
                        </p:par>
                        <p:par>
                          <p:cTn id="47" fill="hold" nodeType="afterGroup">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up)">
                                      <p:cBhvr>
                                        <p:cTn id="5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P spid="20" grpId="0" animBg="1"/>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10" name="TextBox 9"/>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烹饪技术</a:t>
            </a:r>
          </a:p>
        </p:txBody>
      </p:sp>
      <p:sp>
        <p:nvSpPr>
          <p:cNvPr id="11" name="标题 10"/>
          <p:cNvSpPr>
            <a:spLocks noGrp="1"/>
          </p:cNvSpPr>
          <p:nvPr>
            <p:ph type="title"/>
          </p:nvPr>
        </p:nvSpPr>
        <p:spPr>
          <a:xfrm>
            <a:off x="0" y="44450"/>
            <a:ext cx="6300788" cy="936625"/>
          </a:xfrm>
        </p:spPr>
        <p:txBody>
          <a:bodyPr rtlCol="0">
            <a:normAutofit fontScale="90000"/>
          </a:bodyPr>
          <a:lstStyle/>
          <a:p>
            <a:pPr algn="l" eaLnBrk="1" fontAlgn="auto" hangingPunct="1">
              <a:spcAft>
                <a:spcPts val="0"/>
              </a:spcAft>
              <a:defRPr/>
            </a:pPr>
            <a:r>
              <a:rPr lang="zh-CN" altLang="en-US" b="1" dirty="0">
                <a:solidFill>
                  <a:schemeClr val="accent5">
                    <a:lumMod val="75000"/>
                  </a:schemeClr>
                </a:solidFill>
                <a:latin typeface="黑体" pitchFamily="2" charset="-122"/>
                <a:ea typeface="黑体" pitchFamily="2" charset="-122"/>
              </a:rPr>
              <a:t>三</a:t>
            </a:r>
            <a:r>
              <a:rPr lang="zh-CN" altLang="en-US" b="1" dirty="0" smtClean="0">
                <a:solidFill>
                  <a:schemeClr val="accent5">
                    <a:lumMod val="75000"/>
                  </a:schemeClr>
                </a:solidFill>
                <a:latin typeface="黑体" pitchFamily="2" charset="-122"/>
                <a:ea typeface="黑体" pitchFamily="2" charset="-122"/>
              </a:rPr>
              <a:t>、</a:t>
            </a:r>
            <a:r>
              <a:rPr lang="zh-CN" altLang="en-US" b="1" dirty="0">
                <a:solidFill>
                  <a:schemeClr val="accent5">
                    <a:lumMod val="75000"/>
                  </a:schemeClr>
                </a:solidFill>
                <a:latin typeface="黑体" pitchFamily="2" charset="-122"/>
                <a:ea typeface="黑体" pitchFamily="2" charset="-122"/>
              </a:rPr>
              <a:t>畜肉类原料的初加工</a:t>
            </a:r>
            <a:endParaRPr lang="zh-CN" altLang="en-US" dirty="0" smtClean="0">
              <a:solidFill>
                <a:schemeClr val="accent5">
                  <a:lumMod val="75000"/>
                </a:schemeClr>
              </a:solidFill>
              <a:latin typeface="微软雅黑" pitchFamily="34" charset="-122"/>
            </a:endParaRPr>
          </a:p>
        </p:txBody>
      </p:sp>
      <p:sp>
        <p:nvSpPr>
          <p:cNvPr id="22" name="对角圆角矩形 21"/>
          <p:cNvSpPr/>
          <p:nvPr/>
        </p:nvSpPr>
        <p:spPr>
          <a:xfrm>
            <a:off x="411163" y="1620838"/>
            <a:ext cx="1444625" cy="577850"/>
          </a:xfrm>
          <a:prstGeom prst="round2DiagRect">
            <a:avLst/>
          </a:prstGeom>
          <a:gradFill rotWithShape="1">
            <a:gsLst>
              <a:gs pos="0">
                <a:srgbClr val="FCAAF2"/>
              </a:gs>
              <a:gs pos="22000">
                <a:srgbClr val="FB7DEC"/>
              </a:gs>
              <a:gs pos="100000">
                <a:srgbClr val="FB7DEC"/>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ctr">
              <a:defRPr/>
            </a:pPr>
            <a:r>
              <a:rPr lang="zh-CN" altLang="en-US" sz="2800" dirty="0">
                <a:solidFill>
                  <a:schemeClr val="bg1"/>
                </a:solidFill>
                <a:effectLst>
                  <a:outerShdw blurRad="38100" dist="38100" dir="2700000" algn="tl">
                    <a:srgbClr val="000000">
                      <a:alpha val="43137"/>
                    </a:srgbClr>
                  </a:outerShdw>
                </a:effectLst>
                <a:latin typeface="方正艺黑简体" pitchFamily="65" charset="-122"/>
                <a:ea typeface="方正艺黑简体" pitchFamily="65" charset="-122"/>
              </a:rPr>
              <a:t>学着做</a:t>
            </a:r>
          </a:p>
        </p:txBody>
      </p:sp>
      <p:sp>
        <p:nvSpPr>
          <p:cNvPr id="38" name="TextBox 3"/>
          <p:cNvSpPr txBox="1">
            <a:spLocks noChangeArrowheads="1"/>
          </p:cNvSpPr>
          <p:nvPr/>
        </p:nvSpPr>
        <p:spPr bwMode="auto">
          <a:xfrm>
            <a:off x="2916238" y="1620838"/>
            <a:ext cx="3600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defRPr/>
            </a:pPr>
            <a:r>
              <a:rPr lang="zh-CN" altLang="en-US" sz="3200" dirty="0">
                <a:solidFill>
                  <a:schemeClr val="bg1">
                    <a:lumMod val="50000"/>
                  </a:schemeClr>
                </a:solidFill>
                <a:latin typeface="微软雅黑" pitchFamily="34" charset="-122"/>
                <a:ea typeface="微软雅黑" pitchFamily="34" charset="-122"/>
              </a:rPr>
              <a:t>猪爪的洗涤</a:t>
            </a:r>
            <a:endParaRPr lang="zh-CN" altLang="en-US" sz="3200" dirty="0" smtClean="0">
              <a:solidFill>
                <a:schemeClr val="bg1">
                  <a:lumMod val="50000"/>
                </a:schemeClr>
              </a:solidFill>
              <a:latin typeface="微软雅黑" pitchFamily="34" charset="-122"/>
              <a:ea typeface="微软雅黑" pitchFamily="34" charset="-122"/>
            </a:endParaRPr>
          </a:p>
        </p:txBody>
      </p:sp>
      <p:sp>
        <p:nvSpPr>
          <p:cNvPr id="12" name="Freeform 33"/>
          <p:cNvSpPr>
            <a:spLocks noEditPoints="1"/>
          </p:cNvSpPr>
          <p:nvPr/>
        </p:nvSpPr>
        <p:spPr bwMode="gray">
          <a:xfrm>
            <a:off x="428625" y="2681288"/>
            <a:ext cx="5943600" cy="4038600"/>
          </a:xfrm>
          <a:custGeom>
            <a:avLst/>
            <a:gdLst>
              <a:gd name="T0" fmla="*/ 2301564 w 2820"/>
              <a:gd name="T1" fmla="*/ 69344 h 2912"/>
              <a:gd name="T2" fmla="*/ 1732496 w 2820"/>
              <a:gd name="T3" fmla="*/ 232996 h 2912"/>
              <a:gd name="T4" fmla="*/ 1251950 w 2820"/>
              <a:gd name="T5" fmla="*/ 416065 h 2912"/>
              <a:gd name="T6" fmla="*/ 855710 w 2820"/>
              <a:gd name="T7" fmla="*/ 618549 h 2912"/>
              <a:gd name="T8" fmla="*/ 535346 w 2820"/>
              <a:gd name="T9" fmla="*/ 837677 h 2912"/>
              <a:gd name="T10" fmla="*/ 295072 w 2820"/>
              <a:gd name="T11" fmla="*/ 1070673 h 2912"/>
              <a:gd name="T12" fmla="*/ 126460 w 2820"/>
              <a:gd name="T13" fmla="*/ 1309216 h 2912"/>
              <a:gd name="T14" fmla="*/ 29507 w 2820"/>
              <a:gd name="T15" fmla="*/ 1556081 h 2912"/>
              <a:gd name="T16" fmla="*/ 0 w 2820"/>
              <a:gd name="T17" fmla="*/ 1802946 h 2912"/>
              <a:gd name="T18" fmla="*/ 37938 w 2820"/>
              <a:gd name="T19" fmla="*/ 2047038 h 2912"/>
              <a:gd name="T20" fmla="*/ 134890 w 2820"/>
              <a:gd name="T21" fmla="*/ 2288355 h 2912"/>
              <a:gd name="T22" fmla="*/ 290857 w 2820"/>
              <a:gd name="T23" fmla="*/ 2521351 h 2912"/>
              <a:gd name="T24" fmla="*/ 501623 w 2820"/>
              <a:gd name="T25" fmla="*/ 2743252 h 2912"/>
              <a:gd name="T26" fmla="*/ 767188 w 2820"/>
              <a:gd name="T27" fmla="*/ 2948511 h 2912"/>
              <a:gd name="T28" fmla="*/ 1079122 w 2820"/>
              <a:gd name="T29" fmla="*/ 3137127 h 2912"/>
              <a:gd name="T30" fmla="*/ 1441639 w 2820"/>
              <a:gd name="T31" fmla="*/ 3303553 h 2912"/>
              <a:gd name="T32" fmla="*/ 1842094 w 2820"/>
              <a:gd name="T33" fmla="*/ 3445015 h 2912"/>
              <a:gd name="T34" fmla="*/ 2288918 w 2820"/>
              <a:gd name="T35" fmla="*/ 3555965 h 2912"/>
              <a:gd name="T36" fmla="*/ 2769465 w 2820"/>
              <a:gd name="T37" fmla="*/ 3636404 h 2912"/>
              <a:gd name="T38" fmla="*/ 3283734 w 2820"/>
              <a:gd name="T39" fmla="*/ 3680784 h 2912"/>
              <a:gd name="T40" fmla="*/ 3831725 w 2820"/>
              <a:gd name="T41" fmla="*/ 3686332 h 2912"/>
              <a:gd name="T42" fmla="*/ 4405009 w 2820"/>
              <a:gd name="T43" fmla="*/ 3650273 h 2912"/>
              <a:gd name="T44" fmla="*/ 5003584 w 2820"/>
              <a:gd name="T45" fmla="*/ 3569834 h 2912"/>
              <a:gd name="T46" fmla="*/ 5361886 w 2820"/>
              <a:gd name="T47" fmla="*/ 4038600 h 2912"/>
              <a:gd name="T48" fmla="*/ 3937108 w 2820"/>
              <a:gd name="T49" fmla="*/ 2152441 h 2912"/>
              <a:gd name="T50" fmla="*/ 4122582 w 2820"/>
              <a:gd name="T51" fmla="*/ 2654492 h 2912"/>
              <a:gd name="T52" fmla="*/ 3768495 w 2820"/>
              <a:gd name="T53" fmla="*/ 2685003 h 2912"/>
              <a:gd name="T54" fmla="*/ 3405978 w 2820"/>
              <a:gd name="T55" fmla="*/ 2682230 h 2912"/>
              <a:gd name="T56" fmla="*/ 3039245 w 2820"/>
              <a:gd name="T57" fmla="*/ 2651718 h 2912"/>
              <a:gd name="T58" fmla="*/ 2680943 w 2820"/>
              <a:gd name="T59" fmla="*/ 2596243 h 2912"/>
              <a:gd name="T60" fmla="*/ 2335287 w 2820"/>
              <a:gd name="T61" fmla="*/ 2513030 h 2912"/>
              <a:gd name="T62" fmla="*/ 2006492 w 2820"/>
              <a:gd name="T63" fmla="*/ 2407627 h 2912"/>
              <a:gd name="T64" fmla="*/ 1707204 w 2820"/>
              <a:gd name="T65" fmla="*/ 2282808 h 2912"/>
              <a:gd name="T66" fmla="*/ 1441639 w 2820"/>
              <a:gd name="T67" fmla="*/ 2138572 h 2912"/>
              <a:gd name="T68" fmla="*/ 1218227 w 2820"/>
              <a:gd name="T69" fmla="*/ 1980467 h 2912"/>
              <a:gd name="T70" fmla="*/ 1041184 w 2820"/>
              <a:gd name="T71" fmla="*/ 1808494 h 2912"/>
              <a:gd name="T72" fmla="*/ 923155 w 2820"/>
              <a:gd name="T73" fmla="*/ 1622652 h 2912"/>
              <a:gd name="T74" fmla="*/ 864140 w 2820"/>
              <a:gd name="T75" fmla="*/ 1431262 h 2912"/>
              <a:gd name="T76" fmla="*/ 876786 w 2820"/>
              <a:gd name="T77" fmla="*/ 1231551 h 2912"/>
              <a:gd name="T78" fmla="*/ 969523 w 2820"/>
              <a:gd name="T79" fmla="*/ 1029066 h 2912"/>
              <a:gd name="T80" fmla="*/ 1146567 w 2820"/>
              <a:gd name="T81" fmla="*/ 821034 h 2912"/>
              <a:gd name="T82" fmla="*/ 1412132 w 2820"/>
              <a:gd name="T83" fmla="*/ 615776 h 2912"/>
              <a:gd name="T84" fmla="*/ 1778865 w 2820"/>
              <a:gd name="T85" fmla="*/ 413291 h 2912"/>
              <a:gd name="T86" fmla="*/ 2255196 w 2820"/>
              <a:gd name="T87" fmla="*/ 213580 h 2912"/>
              <a:gd name="T88" fmla="*/ 2841125 w 2820"/>
              <a:gd name="T89" fmla="*/ 22190 h 2912"/>
              <a:gd name="T90" fmla="*/ 2621929 w 2820"/>
              <a:gd name="T91" fmla="*/ 0 h 2912"/>
              <a:gd name="T92" fmla="*/ 5943600 w 2820"/>
              <a:gd name="T93" fmla="*/ 2682230 h 2912"/>
              <a:gd name="T94" fmla="*/ 5943600 w 2820"/>
              <a:gd name="T95" fmla="*/ 2682230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bg2"/>
              </a:gs>
              <a:gs pos="100000">
                <a:schemeClr val="hlink"/>
              </a:gs>
            </a:gsLst>
            <a:lin ang="5400000" scaled="1"/>
          </a:gradFill>
          <a:ln>
            <a:noFill/>
          </a:ln>
          <a:effectLst>
            <a:outerShdw dist="206741" dir="8249373" algn="ctr" rotWithShape="0">
              <a:srgbClr val="000000">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grpSp>
        <p:nvGrpSpPr>
          <p:cNvPr id="13" name="组合 12"/>
          <p:cNvGrpSpPr>
            <a:grpSpLocks/>
          </p:cNvGrpSpPr>
          <p:nvPr/>
        </p:nvGrpSpPr>
        <p:grpSpPr bwMode="auto">
          <a:xfrm>
            <a:off x="2227263" y="5027613"/>
            <a:ext cx="1371600" cy="1600200"/>
            <a:chOff x="592963" y="3733259"/>
            <a:chExt cx="1371600" cy="1600200"/>
          </a:xfrm>
        </p:grpSpPr>
        <p:sp>
          <p:nvSpPr>
            <p:cNvPr id="10272" name="Oval 72"/>
            <p:cNvSpPr>
              <a:spLocks noChangeArrowheads="1"/>
            </p:cNvSpPr>
            <p:nvPr/>
          </p:nvSpPr>
          <p:spPr bwMode="gray">
            <a:xfrm rot="-772996">
              <a:off x="669163" y="4723859"/>
              <a:ext cx="1133475" cy="6096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solidFill>
                  <a:srgbClr val="000000"/>
                </a:solidFill>
              </a:endParaRPr>
            </a:p>
          </p:txBody>
        </p:sp>
        <p:grpSp>
          <p:nvGrpSpPr>
            <p:cNvPr id="10273" name="Group 73"/>
            <p:cNvGrpSpPr>
              <a:grpSpLocks/>
            </p:cNvGrpSpPr>
            <p:nvPr/>
          </p:nvGrpSpPr>
          <p:grpSpPr bwMode="auto">
            <a:xfrm>
              <a:off x="592963" y="3733259"/>
              <a:ext cx="1371600" cy="1441450"/>
              <a:chOff x="732" y="2112"/>
              <a:chExt cx="842" cy="860"/>
            </a:xfrm>
          </p:grpSpPr>
          <p:sp>
            <p:nvSpPr>
              <p:cNvPr id="10274" name="Oval 74"/>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75" name="Oval 75"/>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76" name="Oval 76"/>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77" name="Oval 77"/>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78" name="Text Box 78"/>
              <p:cNvSpPr txBox="1">
                <a:spLocks noChangeArrowheads="1"/>
              </p:cNvSpPr>
              <p:nvPr/>
            </p:nvSpPr>
            <p:spPr bwMode="gray">
              <a:xfrm>
                <a:off x="876" y="2290"/>
                <a:ext cx="554"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b="1">
                    <a:solidFill>
                      <a:srgbClr val="000000"/>
                    </a:solidFill>
                    <a:latin typeface="微软雅黑" pitchFamily="34" charset="-122"/>
                    <a:ea typeface="微软雅黑" pitchFamily="34" charset="-122"/>
                  </a:rPr>
                  <a:t>刮剥</a:t>
                </a:r>
                <a:endParaRPr lang="en-US" altLang="zh-CN" sz="2800" b="1">
                  <a:solidFill>
                    <a:srgbClr val="000000"/>
                  </a:solidFill>
                  <a:latin typeface="微软雅黑" pitchFamily="34" charset="-122"/>
                  <a:ea typeface="微软雅黑" pitchFamily="34" charset="-122"/>
                </a:endParaRPr>
              </a:p>
              <a:p>
                <a:pPr algn="ctr" eaLnBrk="1" hangingPunct="1"/>
                <a:r>
                  <a:rPr lang="zh-CN" altLang="en-US" sz="2800" b="1">
                    <a:solidFill>
                      <a:srgbClr val="000000"/>
                    </a:solidFill>
                    <a:latin typeface="微软雅黑" pitchFamily="34" charset="-122"/>
                    <a:ea typeface="微软雅黑" pitchFamily="34" charset="-122"/>
                  </a:rPr>
                  <a:t>洗涤</a:t>
                </a:r>
                <a:endParaRPr lang="en-US" altLang="zh-CN" sz="2800" b="1">
                  <a:solidFill>
                    <a:srgbClr val="000000"/>
                  </a:solidFill>
                  <a:latin typeface="微软雅黑" pitchFamily="34" charset="-122"/>
                  <a:ea typeface="微软雅黑" pitchFamily="34" charset="-122"/>
                </a:endParaRPr>
              </a:p>
            </p:txBody>
          </p:sp>
        </p:grpSp>
      </p:grpSp>
      <p:grpSp>
        <p:nvGrpSpPr>
          <p:cNvPr id="21" name="组合 20"/>
          <p:cNvGrpSpPr>
            <a:grpSpLocks/>
          </p:cNvGrpSpPr>
          <p:nvPr/>
        </p:nvGrpSpPr>
        <p:grpSpPr bwMode="auto">
          <a:xfrm>
            <a:off x="1600200" y="2208213"/>
            <a:ext cx="1204913" cy="1139825"/>
            <a:chOff x="2143125" y="2015584"/>
            <a:chExt cx="804863" cy="762000"/>
          </a:xfrm>
        </p:grpSpPr>
        <p:sp>
          <p:nvSpPr>
            <p:cNvPr id="10266" name="Oval 85"/>
            <p:cNvSpPr>
              <a:spLocks noChangeArrowheads="1"/>
            </p:cNvSpPr>
            <p:nvPr/>
          </p:nvSpPr>
          <p:spPr bwMode="gray">
            <a:xfrm>
              <a:off x="2143125" y="2548984"/>
              <a:ext cx="685800" cy="2286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solidFill>
                  <a:srgbClr val="000000"/>
                </a:solidFill>
              </a:endParaRPr>
            </a:p>
          </p:txBody>
        </p:sp>
        <p:sp>
          <p:nvSpPr>
            <p:cNvPr id="10267" name="Oval 86"/>
            <p:cNvSpPr>
              <a:spLocks noChangeArrowheads="1"/>
            </p:cNvSpPr>
            <p:nvPr/>
          </p:nvSpPr>
          <p:spPr bwMode="gray">
            <a:xfrm>
              <a:off x="2265363" y="2015584"/>
              <a:ext cx="682625" cy="682625"/>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68" name="Oval 87"/>
            <p:cNvSpPr>
              <a:spLocks noChangeArrowheads="1"/>
            </p:cNvSpPr>
            <p:nvPr/>
          </p:nvSpPr>
          <p:spPr bwMode="gray">
            <a:xfrm>
              <a:off x="2274888" y="2018759"/>
              <a:ext cx="665162" cy="66675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69" name="Oval 88"/>
            <p:cNvSpPr>
              <a:spLocks noChangeArrowheads="1"/>
            </p:cNvSpPr>
            <p:nvPr/>
          </p:nvSpPr>
          <p:spPr bwMode="gray">
            <a:xfrm>
              <a:off x="2281238" y="2025109"/>
              <a:ext cx="633412" cy="62230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70" name="Oval 89"/>
            <p:cNvSpPr>
              <a:spLocks noChangeArrowheads="1"/>
            </p:cNvSpPr>
            <p:nvPr/>
          </p:nvSpPr>
          <p:spPr bwMode="gray">
            <a:xfrm>
              <a:off x="2317750" y="2044159"/>
              <a:ext cx="563563" cy="50323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71" name="Text Box 90"/>
            <p:cNvSpPr txBox="1">
              <a:spLocks noChangeArrowheads="1"/>
            </p:cNvSpPr>
            <p:nvPr/>
          </p:nvSpPr>
          <p:spPr bwMode="gray">
            <a:xfrm>
              <a:off x="2314263" y="2150699"/>
              <a:ext cx="595183" cy="43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b="1">
                  <a:solidFill>
                    <a:srgbClr val="000000"/>
                  </a:solidFill>
                  <a:latin typeface="微软雅黑" pitchFamily="34" charset="-122"/>
                  <a:ea typeface="微软雅黑" pitchFamily="34" charset="-122"/>
                </a:rPr>
                <a:t>去掉</a:t>
              </a:r>
              <a:endParaRPr lang="en-US" altLang="zh-CN" b="1">
                <a:solidFill>
                  <a:srgbClr val="000000"/>
                </a:solidFill>
                <a:latin typeface="微软雅黑" pitchFamily="34" charset="-122"/>
                <a:ea typeface="微软雅黑" pitchFamily="34" charset="-122"/>
              </a:endParaRPr>
            </a:p>
            <a:p>
              <a:pPr algn="ctr" eaLnBrk="1" hangingPunct="1"/>
              <a:r>
                <a:rPr lang="zh-CN" altLang="en-US" b="1">
                  <a:solidFill>
                    <a:srgbClr val="000000"/>
                  </a:solidFill>
                  <a:latin typeface="微软雅黑" pitchFamily="34" charset="-122"/>
                  <a:ea typeface="微软雅黑" pitchFamily="34" charset="-122"/>
                </a:rPr>
                <a:t>爪壳</a:t>
              </a:r>
              <a:endParaRPr lang="en-US" altLang="zh-CN" b="1">
                <a:solidFill>
                  <a:srgbClr val="000000"/>
                </a:solidFill>
                <a:latin typeface="微软雅黑" pitchFamily="34" charset="-122"/>
                <a:ea typeface="微软雅黑" pitchFamily="34" charset="-122"/>
              </a:endParaRPr>
            </a:p>
          </p:txBody>
        </p:sp>
      </p:grpSp>
      <p:pic>
        <p:nvPicPr>
          <p:cNvPr id="29" name="图片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3748" y="1993661"/>
            <a:ext cx="2641399" cy="3960856"/>
          </a:xfrm>
          <a:prstGeom prst="rect">
            <a:avLst/>
          </a:prstGeom>
          <a:ln>
            <a:noFill/>
          </a:ln>
          <a:effectLst>
            <a:softEdge rad="112500"/>
          </a:effectLst>
        </p:spPr>
      </p:pic>
      <p:grpSp>
        <p:nvGrpSpPr>
          <p:cNvPr id="30" name="组合 29"/>
          <p:cNvGrpSpPr>
            <a:grpSpLocks/>
          </p:cNvGrpSpPr>
          <p:nvPr/>
        </p:nvGrpSpPr>
        <p:grpSpPr bwMode="auto">
          <a:xfrm>
            <a:off x="33338" y="3894138"/>
            <a:ext cx="1460500" cy="1382712"/>
            <a:chOff x="2143125" y="2015584"/>
            <a:chExt cx="804863" cy="762000"/>
          </a:xfrm>
        </p:grpSpPr>
        <p:sp>
          <p:nvSpPr>
            <p:cNvPr id="10260" name="Oval 85"/>
            <p:cNvSpPr>
              <a:spLocks noChangeArrowheads="1"/>
            </p:cNvSpPr>
            <p:nvPr/>
          </p:nvSpPr>
          <p:spPr bwMode="gray">
            <a:xfrm>
              <a:off x="2143125" y="2548984"/>
              <a:ext cx="685800" cy="2286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solidFill>
                  <a:srgbClr val="000000"/>
                </a:solidFill>
              </a:endParaRPr>
            </a:p>
          </p:txBody>
        </p:sp>
        <p:sp>
          <p:nvSpPr>
            <p:cNvPr id="10261" name="Oval 86"/>
            <p:cNvSpPr>
              <a:spLocks noChangeArrowheads="1"/>
            </p:cNvSpPr>
            <p:nvPr/>
          </p:nvSpPr>
          <p:spPr bwMode="gray">
            <a:xfrm>
              <a:off x="2265363" y="2015584"/>
              <a:ext cx="682625" cy="682625"/>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62" name="Oval 87"/>
            <p:cNvSpPr>
              <a:spLocks noChangeArrowheads="1"/>
            </p:cNvSpPr>
            <p:nvPr/>
          </p:nvSpPr>
          <p:spPr bwMode="gray">
            <a:xfrm>
              <a:off x="2274888" y="2018759"/>
              <a:ext cx="665162" cy="66675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63" name="Oval 88"/>
            <p:cNvSpPr>
              <a:spLocks noChangeArrowheads="1"/>
            </p:cNvSpPr>
            <p:nvPr/>
          </p:nvSpPr>
          <p:spPr bwMode="gray">
            <a:xfrm>
              <a:off x="2281238" y="2025109"/>
              <a:ext cx="633412" cy="62230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64" name="Oval 89"/>
            <p:cNvSpPr>
              <a:spLocks noChangeArrowheads="1"/>
            </p:cNvSpPr>
            <p:nvPr/>
          </p:nvSpPr>
          <p:spPr bwMode="gray">
            <a:xfrm>
              <a:off x="2317750" y="2044159"/>
              <a:ext cx="563563" cy="50323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65" name="Text Box 90"/>
            <p:cNvSpPr txBox="1">
              <a:spLocks noChangeArrowheads="1"/>
            </p:cNvSpPr>
            <p:nvPr/>
          </p:nvSpPr>
          <p:spPr bwMode="gray">
            <a:xfrm>
              <a:off x="2388562" y="2140810"/>
              <a:ext cx="440990" cy="4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400" b="1">
                  <a:solidFill>
                    <a:srgbClr val="000000"/>
                  </a:solidFill>
                  <a:latin typeface="微软雅黑" pitchFamily="34" charset="-122"/>
                  <a:ea typeface="微软雅黑" pitchFamily="34" charset="-122"/>
                </a:rPr>
                <a:t>烧尽</a:t>
              </a:r>
              <a:endParaRPr lang="en-US" altLang="zh-CN" sz="2400" b="1">
                <a:solidFill>
                  <a:srgbClr val="000000"/>
                </a:solidFill>
                <a:latin typeface="微软雅黑" pitchFamily="34" charset="-122"/>
                <a:ea typeface="微软雅黑" pitchFamily="34" charset="-122"/>
              </a:endParaRPr>
            </a:p>
            <a:p>
              <a:pPr algn="ctr" eaLnBrk="1" hangingPunct="1"/>
              <a:r>
                <a:rPr lang="zh-CN" altLang="en-US" sz="2400" b="1">
                  <a:solidFill>
                    <a:srgbClr val="000000"/>
                  </a:solidFill>
                  <a:latin typeface="微软雅黑" pitchFamily="34" charset="-122"/>
                  <a:ea typeface="微软雅黑" pitchFamily="34" charset="-122"/>
                </a:rPr>
                <a:t>毛桩</a:t>
              </a:r>
              <a:endParaRPr lang="en-US" altLang="zh-CN" sz="2400">
                <a:solidFill>
                  <a:srgbClr val="000000"/>
                </a:solidFill>
                <a:latin typeface="微软雅黑" pitchFamily="34" charset="-122"/>
                <a:ea typeface="微软雅黑" pitchFamily="34" charset="-122"/>
              </a:endParaRPr>
            </a:p>
          </p:txBody>
        </p:sp>
      </p:grpSp>
      <p:grpSp>
        <p:nvGrpSpPr>
          <p:cNvPr id="37" name="组合 36"/>
          <p:cNvGrpSpPr>
            <a:grpSpLocks/>
          </p:cNvGrpSpPr>
          <p:nvPr/>
        </p:nvGrpSpPr>
        <p:grpSpPr bwMode="auto">
          <a:xfrm>
            <a:off x="5249863" y="4518025"/>
            <a:ext cx="1622425" cy="1795463"/>
            <a:chOff x="3361704" y="4604884"/>
            <a:chExt cx="1704975" cy="1885950"/>
          </a:xfrm>
        </p:grpSpPr>
        <p:sp>
          <p:nvSpPr>
            <p:cNvPr id="10254" name="Oval 66"/>
            <p:cNvSpPr>
              <a:spLocks noChangeArrowheads="1"/>
            </p:cNvSpPr>
            <p:nvPr/>
          </p:nvSpPr>
          <p:spPr bwMode="gray">
            <a:xfrm rot="-723406">
              <a:off x="3429966" y="5824084"/>
              <a:ext cx="1438275" cy="66675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solidFill>
                  <a:srgbClr val="000000"/>
                </a:solidFill>
              </a:endParaRPr>
            </a:p>
          </p:txBody>
        </p:sp>
        <p:sp>
          <p:nvSpPr>
            <p:cNvPr id="10255" name="Oval 67"/>
            <p:cNvSpPr>
              <a:spLocks noChangeArrowheads="1"/>
            </p:cNvSpPr>
            <p:nvPr/>
          </p:nvSpPr>
          <p:spPr bwMode="gray">
            <a:xfrm>
              <a:off x="3361704" y="4604884"/>
              <a:ext cx="1704975" cy="1706563"/>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56" name="Oval 68"/>
            <p:cNvSpPr>
              <a:spLocks noChangeArrowheads="1"/>
            </p:cNvSpPr>
            <p:nvPr/>
          </p:nvSpPr>
          <p:spPr bwMode="gray">
            <a:xfrm>
              <a:off x="3382341" y="4614409"/>
              <a:ext cx="1665288" cy="166370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57" name="Oval 69"/>
            <p:cNvSpPr>
              <a:spLocks noChangeArrowheads="1"/>
            </p:cNvSpPr>
            <p:nvPr/>
          </p:nvSpPr>
          <p:spPr bwMode="gray">
            <a:xfrm>
              <a:off x="3399804" y="4630284"/>
              <a:ext cx="1584325" cy="155575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58" name="Oval 70"/>
            <p:cNvSpPr>
              <a:spLocks noChangeArrowheads="1"/>
            </p:cNvSpPr>
            <p:nvPr/>
          </p:nvSpPr>
          <p:spPr bwMode="gray">
            <a:xfrm>
              <a:off x="3491879" y="4674734"/>
              <a:ext cx="1409700" cy="126206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solidFill>
                  <a:srgbClr val="000000"/>
                </a:solidFill>
              </a:endParaRPr>
            </a:p>
          </p:txBody>
        </p:sp>
        <p:sp>
          <p:nvSpPr>
            <p:cNvPr id="10259" name="Text Box 71"/>
            <p:cNvSpPr txBox="1">
              <a:spLocks noChangeArrowheads="1"/>
            </p:cNvSpPr>
            <p:nvPr/>
          </p:nvSpPr>
          <p:spPr bwMode="gray">
            <a:xfrm>
              <a:off x="3686707" y="4964113"/>
              <a:ext cx="1056557" cy="113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3200" b="1">
                  <a:solidFill>
                    <a:srgbClr val="000000"/>
                  </a:solidFill>
                  <a:latin typeface="微软雅黑" pitchFamily="34" charset="-122"/>
                  <a:ea typeface="微软雅黑" pitchFamily="34" charset="-122"/>
                </a:rPr>
                <a:t>清水</a:t>
              </a:r>
              <a:endParaRPr lang="en-US" altLang="zh-CN" sz="3200" b="1">
                <a:solidFill>
                  <a:srgbClr val="000000"/>
                </a:solidFill>
                <a:latin typeface="微软雅黑" pitchFamily="34" charset="-122"/>
                <a:ea typeface="微软雅黑" pitchFamily="34" charset="-122"/>
              </a:endParaRPr>
            </a:p>
            <a:p>
              <a:pPr algn="ctr" eaLnBrk="1" hangingPunct="1"/>
              <a:r>
                <a:rPr lang="zh-CN" altLang="en-US" sz="3200" b="1">
                  <a:solidFill>
                    <a:srgbClr val="000000"/>
                  </a:solidFill>
                  <a:latin typeface="微软雅黑" pitchFamily="34" charset="-122"/>
                  <a:ea typeface="微软雅黑" pitchFamily="34" charset="-122"/>
                </a:rPr>
                <a:t>冲洗</a:t>
              </a:r>
              <a:endParaRPr lang="en-US" altLang="zh-CN" sz="3200" b="1">
                <a:solidFill>
                  <a:srgbClr val="000000"/>
                </a:solidFill>
                <a:latin typeface="微软雅黑" pitchFamily="34" charset="-122"/>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500"/>
                                        <p:tgtEl>
                                          <p:spTgt spid="12"/>
                                        </p:tgtEl>
                                      </p:cBhvr>
                                    </p:animEffect>
                                  </p:childTnLst>
                                </p:cTn>
                              </p:par>
                            </p:childTnLst>
                          </p:cTn>
                        </p:par>
                        <p:par>
                          <p:cTn id="13" fill="hold" nodeType="afterGroup">
                            <p:stCondLst>
                              <p:cond delay="1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500"/>
                                        <p:tgtEl>
                                          <p:spTgt spid="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500"/>
                                        <p:tgtEl>
                                          <p:spTgt spid="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2092</TotalTime>
  <Words>480</Words>
  <Application>Microsoft Office PowerPoint</Application>
  <PresentationFormat>全屏显示(4:3)</PresentationFormat>
  <Paragraphs>86</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Calibri</vt:lpstr>
      <vt:lpstr>宋体</vt:lpstr>
      <vt:lpstr>Arial</vt:lpstr>
      <vt:lpstr>Arial Black</vt:lpstr>
      <vt:lpstr>微软雅黑</vt:lpstr>
      <vt:lpstr>黑体</vt:lpstr>
      <vt:lpstr>幼圆</vt:lpstr>
      <vt:lpstr>Arial Unicode MS</vt:lpstr>
      <vt:lpstr>方正艺黑简体</vt:lpstr>
      <vt:lpstr>Office 主题​​</vt:lpstr>
      <vt:lpstr>烹 饪 技 术</vt:lpstr>
      <vt:lpstr>一、肉类的识别与选购</vt:lpstr>
      <vt:lpstr>一、肉类的识别与选购</vt:lpstr>
      <vt:lpstr>二、家禽类原料的初加工</vt:lpstr>
      <vt:lpstr>三、畜肉类原料的初加工</vt:lpstr>
      <vt:lpstr>三、畜肉类原料的初加工</vt:lpstr>
      <vt:lpstr>三、畜肉类原料的初加工</vt:lpstr>
      <vt:lpstr>三、畜肉类原料的初加工</vt:lpstr>
      <vt:lpstr>三、畜肉类原料的初加工</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dwb</dc:creator>
  <cp:lastModifiedBy>dwb</cp:lastModifiedBy>
  <cp:revision>169</cp:revision>
  <dcterms:created xsi:type="dcterms:W3CDTF">2012-01-31T05:34:08Z</dcterms:created>
  <dcterms:modified xsi:type="dcterms:W3CDTF">2012-04-23T23:50:07Z</dcterms:modified>
</cp:coreProperties>
</file>