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02" r:id="rId4"/>
    <p:sldId id="303" r:id="rId5"/>
    <p:sldId id="304" r:id="rId6"/>
    <p:sldId id="305" r:id="rId7"/>
    <p:sldId id="306" r:id="rId8"/>
    <p:sldId id="262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71"/>
    <a:srgbClr val="30C800"/>
    <a:srgbClr val="91C8F0"/>
    <a:srgbClr val="64B4EB"/>
    <a:srgbClr val="008FFA"/>
    <a:srgbClr val="55E1FD"/>
    <a:srgbClr val="FCC8FA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4DC5F-E472-463B-83A4-547B6E7F68D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F314B-B4C1-4097-88DE-1DCDAF12F8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09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0DE4-BE00-47F9-90E7-BDBBDBBAC8C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F693-5E62-40CB-AF63-5807B97584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47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AC2A-3768-4609-A4AD-197E2B26029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47315-1F1C-477A-A638-10BC6B62DA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95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6719-94CD-41BF-B83A-0CE5AEE9F97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0731E-C014-4579-B199-4B0B758733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64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471B8-D706-41A2-A56A-2C57A7D3FE0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4FD9-D033-45A4-A0E7-6ED48E0BEE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45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7390C-6EA7-4651-BE10-802B3DA98F7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34E0-D9F8-41E7-854A-EE84DD4061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74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FB71-C67A-4537-852D-35A4729B1A3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060C-5912-4ECA-8205-6CD6987CB3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8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DBED-F3BB-4F7B-B534-47059F8B3B8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99D1-1A05-4E32-B00E-A6FEC1155D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98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A5D9-0B48-4725-B791-314E08D87DA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53A7-4DF0-460F-AABB-7675C83E26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88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6B178-410F-4EAE-A84C-2389C987963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36D3-7652-4946-BE1D-5039FBC3DD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1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6C30-74AE-41DE-9AB0-2ACD2F447A6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9910F-1367-4816-8FB9-80E5529C3C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71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4000">
              <a:schemeClr val="bg1"/>
            </a:gs>
            <a:gs pos="89000">
              <a:schemeClr val="bg1"/>
            </a:gs>
            <a:gs pos="18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0ED1BF-261C-4CE9-8AF0-D3AF7601258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2948D6-D86B-4CC9-BF6B-400B4656A2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1224440"/>
            <a:ext cx="770384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烹 饪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pic>
        <p:nvPicPr>
          <p:cNvPr id="2065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270250"/>
            <a:ext cx="3792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692275" y="2908300"/>
            <a:ext cx="7199313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8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课 常见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蔬菜的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制作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7.40741E-7 C 0.00174 -0.00764 0.00157 -0.01551 -4.44444E-6 -0.02269 C -0.00121 -0.02778 -0.00486 -0.03125 -0.00694 -0.03495 C -0.01302 -0.04583 -0.01944 -0.05463 -0.02638 -0.06366 C -0.03055 -0.06921 -0.03472 -0.07477 -0.03888 -0.08009 C -0.04184 -0.08426 -0.04444 -0.08843 -0.04722 -0.09259 C -0.04861 -0.09468 -0.05138 -0.09861 -0.05138 -0.09838 C -0.05312 -0.10648 -0.05416 -0.10972 -0.05416 -0.11921 C -0.05416 -0.14468 -0.05399 -0.21597 -0.02916 -0.22801 C -0.02395 -0.24005 -0.02048 -0.25116 -0.0125 -0.2588 C -0.00503 -0.27546 -0.01475 -0.25579 -0.00555 -0.26921 C -0.00069 -0.27662 0.00157 -0.28634 0.00834 -0.28958 C 0.01094 -0.30093 0.01719 -0.30486 0.02223 -0.31227 C 0.02778 -0.3206 0.03646 -0.33403 0.03889 -0.34514 C 0.04046 -0.35232 0.04254 -0.36528 0.04723 -0.36991 C 0.05 -0.37269 0.05556 -0.37824 0.05556 -0.37778 C 0.06198 -0.39236 0.05834 -0.38773 0.06528 -0.39445 C 0.06789 -0.4 0.07032 -0.40671 0.07223 -0.41296 C 0.07344 -0.41667 0.07414 -0.4213 0.075 -0.42523 C 0.07553 -0.42732 0.07639 -0.43148 0.07639 -0.43102 C 0.07379 -0.44282 0.07344 -0.44745 0.06667 -0.45417 C 0.06389 -0.4662 0.05764 -0.47593 0.05278 -0.48681 C 0.05053 -0.50023 0.04271 -0.50833 0.0375 -0.51968 C 0.03559 -0.53102 0.03195 -0.53634 0.02639 -0.54421 C 0.02292 -0.55995 0.01094 -0.58982 0.00278 -0.60185 C -0.00052 -0.61644 -0.01128 -0.6294 -0.01805 -0.64074 C -0.02222 -0.64815 -0.02916 -0.66366 -0.02916 -0.6632 C -0.0309 -0.67107 -0.03437 -0.67431 -0.03611 -0.68218 C -0.03941 -0.71551 -0.03437 -0.73912 -0.02222 -0.76597 C -0.02083 -0.77662 -0.02222 -0.78125 -0.01527 -0.78449 C -0.01388 -0.78657 -0.01215 -0.7882 -0.01111 -0.79074 C -0.01024 -0.79352 -0.01076 -0.79676 -0.00972 -0.79907 C -0.00329 -0.81273 0.00799 -0.81921 0.01528 -0.83171 C 0.02848 -0.85463 0.0099 -0.82616 0.025 -0.84607 C 0.02796 -0.85 0.03334 -0.8588 0.03334 -0.8581 C 0.03594 -0.86991 0.03369 -0.86343 0.04306 -0.87685 L 0.04306 -0.87662 C 0.04445 -0.88032 0.04532 -0.88449 0.04723 -0.8875 C 0.04827 -0.88889 0.05 -0.88866 0.05139 -0.88958 C 0.05678 -0.89977 0.05903 -0.91065 0.06806 -0.91412 C 0.07014 -0.91852 0.07327 -0.92153 0.075 -0.92616 C 0.07639 -0.93009 0.07778 -0.93889 0.07778 -0.93843 C 0.07657 -0.96736 0.07726 -0.96644 0.07362 -0.9919 C 0.07188 -1.00394 0.06667 -1.01644 0.0625 -1.02708 C 0.06077 -1.03148 0.06025 -1.03681 0.05834 -1.04144 C 0.0573 -1.04352 0.05539 -1.04514 0.05417 -1.04722 C 0.04792 -1.05903 0.04341 -1.0713 0.03612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541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烧椒拌茄子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300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茄子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克，青椒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西红柿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蒜泥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克，姜米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克，葱花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克，芫荽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克，精盐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克，味精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克，酱油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克，醋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咸鲜味。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烧、拌。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63575" y="2614613"/>
            <a:ext cx="4268788" cy="30003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）茄子、青椒、西红柿分别在火上烧熟，冲洗干净，去皮；茄子、青椒撕成条，西红柿剁成酱。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）茄子垫底，盖上青椒，放姜蒜米，浇精盐、味精、酱油、醋，淋西红柿酱，放葱花、芫荽点缀。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3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900" y="2614613"/>
            <a:ext cx="357981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酸汤海带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300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鲜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海带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黄瓜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克，折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耳根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克，酸萝卜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克，芫荽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苗族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米酸汤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克，煳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辣椒面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克，烧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西红柿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酸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辣味。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泡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。</a:t>
            </a:r>
            <a:endParaRPr lang="zh-CN" altLang="en-US" dirty="0">
              <a:latin typeface="方正细黑一简体" pitchFamily="65" charset="-122"/>
              <a:ea typeface="方正细黑一简体" pitchFamily="65" charset="-122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33734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）鲜海带冲洗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干净，切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成约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厘米见方的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块，浸入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苗家米酸汤中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30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分钟。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）黄瓜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切成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厘米见方的菱形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片，折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耳根切成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节，烧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西红柿手撕成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块。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3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）浸泡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好的海带带汤装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碗，盖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上黄瓜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片，撒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煳辣椒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面，放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折耳根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节、烧西红柿块，加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芫荽点缀。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611438"/>
            <a:ext cx="3579812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双椒土豆丝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土豆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400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青、红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姜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丝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克，蒜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丝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克，精盐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6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克，味精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克，酱油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克，醋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6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咸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鲜味。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清炒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35290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）土豆去皮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洗净，切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成均匀的细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丝，放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入清水中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浸泡；青、红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椒切成与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土豆丝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大小相当的丝。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25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）用一小碗放入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精盐、酱油、醋、味精，兑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成滋汁。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25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3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）锅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上火，烧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沸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清水，下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土豆丝焯水滤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出；锅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重新上火烧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热，下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油烧制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五成热，放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姜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丝、蒜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丝炒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香，下青、红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椒丝炒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熟，下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土豆丝翻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炒，烹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入兑好的滋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汁，快速翻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炒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均匀，装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盘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5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611438"/>
            <a:ext cx="3579812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荷塘小炒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217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莲藕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水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发黑木耳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80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克，青、红椒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精盐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克，味精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咸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鲜味。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煮、清炒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33734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）用筷子头处的棱边刮去莲藕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表皮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，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切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成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0.2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厘米厚的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片，用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清水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浸泡，冲净，入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沸水锅中煮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透。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）水发黑木耳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洗净，撕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成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大块，焯水；青、红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椒切成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厘米见方的菱形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块。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3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）锅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上火，下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油烧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热，炒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熟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青、红椒，下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藕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片、黑木耳，调精盐、味精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炒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匀，起锅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装盘。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850" y="2611438"/>
            <a:ext cx="3576638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地三鲜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土豆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克，茄子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150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克，青、红椒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80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鲜汤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克，猪油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精盐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8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克，姜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米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咸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鲜味。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炸、烧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3832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）土豆去皮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洗净，切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成滚刀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块，用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清水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浸泡；茄子洗净，切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成比土豆块略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大的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滚刀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块；青、红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椒切块。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）锅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上火，下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油烧至五六成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热，分别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炸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土豆、茄子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至皮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焦黄，滤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油出锅。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3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）锅内留少许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油，下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猪油烧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热，下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姜米和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青、红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椒块略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炒，下土豆、茄子，注入鲜汤，调精盐，大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火烧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沸，中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火烧至汤略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干，自然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收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汁，装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盘。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850" y="2613025"/>
            <a:ext cx="3576638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糟辣白菜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217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大白菜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400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糟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辣椒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克，蒜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片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克，葱节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克，精盐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克，味精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糟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辣味。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生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炒。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25860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）大白菜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洗净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，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沥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干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水分，切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成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6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厘米长的段。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）炒锅下油烧至五成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热，下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蒜片炝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香，下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糟辣椒炒至油微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红、香味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出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时，加入白菜，快速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翻炒至白菜断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生，调精盐、味精、葱节，起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锅装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盘。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82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1438" y="2613025"/>
            <a:ext cx="3573462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</a:rPr>
              <a:t>思考与实践</a:t>
            </a:r>
          </a:p>
        </p:txBody>
      </p:sp>
      <p:grpSp>
        <p:nvGrpSpPr>
          <p:cNvPr id="9222" name="组合 63"/>
          <p:cNvGrpSpPr>
            <a:grpSpLocks/>
          </p:cNvGrpSpPr>
          <p:nvPr/>
        </p:nvGrpSpPr>
        <p:grpSpPr bwMode="auto">
          <a:xfrm>
            <a:off x="922338" y="1698625"/>
            <a:ext cx="2017712" cy="4181475"/>
            <a:chOff x="251520" y="1704169"/>
            <a:chExt cx="2016224" cy="4179911"/>
          </a:xfrm>
        </p:grpSpPr>
        <p:sp>
          <p:nvSpPr>
            <p:cNvPr id="28" name="圆角矩形 27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91C8F0"/>
                </a:gs>
                <a:gs pos="36000">
                  <a:srgbClr val="64B4EB"/>
                </a:gs>
                <a:gs pos="61000">
                  <a:srgbClr val="64B4EB"/>
                </a:gs>
                <a:gs pos="82001">
                  <a:srgbClr val="91C8F0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245" name="Text Box 65"/>
            <p:cNvSpPr txBox="1">
              <a:spLocks noChangeArrowheads="1"/>
            </p:cNvSpPr>
            <p:nvPr/>
          </p:nvSpPr>
          <p:spPr bwMode="gray">
            <a:xfrm>
              <a:off x="251520" y="2565357"/>
              <a:ext cx="2016224" cy="1569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从本课学习的菜品中选择一道冷菜、一道热菜，在家中练习，并请家人评价。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9246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9247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9249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50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51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52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53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248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9223" name="组合 64"/>
          <p:cNvGrpSpPr>
            <a:grpSpLocks/>
          </p:cNvGrpSpPr>
          <p:nvPr/>
        </p:nvGrpSpPr>
        <p:grpSpPr bwMode="auto">
          <a:xfrm>
            <a:off x="3468688" y="1698625"/>
            <a:ext cx="2019300" cy="4181475"/>
            <a:chOff x="2412281" y="1704169"/>
            <a:chExt cx="2020193" cy="4179911"/>
          </a:xfrm>
        </p:grpSpPr>
        <p:sp>
          <p:nvSpPr>
            <p:cNvPr id="39" name="圆角矩形 38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9236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9238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239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40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41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42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43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9237" name="Text Box 65"/>
            <p:cNvSpPr txBox="1">
              <a:spLocks noChangeArrowheads="1"/>
            </p:cNvSpPr>
            <p:nvPr/>
          </p:nvSpPr>
          <p:spPr bwMode="gray">
            <a:xfrm>
              <a:off x="2412281" y="2565357"/>
              <a:ext cx="2016224" cy="11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了解香葱土豆片的烹调方法，并尝试做一做。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224" name="组合 65"/>
          <p:cNvGrpSpPr>
            <a:grpSpLocks/>
          </p:cNvGrpSpPr>
          <p:nvPr/>
        </p:nvGrpSpPr>
        <p:grpSpPr bwMode="auto">
          <a:xfrm>
            <a:off x="6015038" y="1698625"/>
            <a:ext cx="2016125" cy="4181475"/>
            <a:chOff x="4748713" y="1704169"/>
            <a:chExt cx="2016224" cy="4179911"/>
          </a:xfrm>
        </p:grpSpPr>
        <p:sp>
          <p:nvSpPr>
            <p:cNvPr id="49" name="圆角矩形 48"/>
            <p:cNvSpPr/>
            <p:nvPr/>
          </p:nvSpPr>
          <p:spPr>
            <a:xfrm>
              <a:off x="4748713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9226" name="组合 46"/>
            <p:cNvGrpSpPr>
              <a:grpSpLocks/>
            </p:cNvGrpSpPr>
            <p:nvPr/>
          </p:nvGrpSpPr>
          <p:grpSpPr bwMode="auto">
            <a:xfrm>
              <a:off x="5435356" y="1704169"/>
              <a:ext cx="642938" cy="642938"/>
              <a:chOff x="5648449" y="2057400"/>
              <a:chExt cx="642938" cy="642938"/>
            </a:xfrm>
          </p:grpSpPr>
          <p:grpSp>
            <p:nvGrpSpPr>
              <p:cNvPr id="9228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9230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31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32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33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34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229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9227" name="Text Box 65"/>
            <p:cNvSpPr txBox="1">
              <a:spLocks noChangeArrowheads="1"/>
            </p:cNvSpPr>
            <p:nvPr/>
          </p:nvSpPr>
          <p:spPr bwMode="gray">
            <a:xfrm>
              <a:off x="4748713" y="2565357"/>
              <a:ext cx="2016224" cy="1569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结合自己的学习和实践，说一说炒制蔬菜有哪些操作要点和注意事项。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2217</TotalTime>
  <Words>1054</Words>
  <Application>Microsoft Office PowerPoint</Application>
  <PresentationFormat>全屏显示(4:3)</PresentationFormat>
  <Paragraphs>88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Calibri</vt:lpstr>
      <vt:lpstr>宋体</vt:lpstr>
      <vt:lpstr>Arial</vt:lpstr>
      <vt:lpstr>Arial Black</vt:lpstr>
      <vt:lpstr>微软雅黑</vt:lpstr>
      <vt:lpstr>黑体</vt:lpstr>
      <vt:lpstr>幼圆</vt:lpstr>
      <vt:lpstr>方正细黑一简体</vt:lpstr>
      <vt:lpstr>Office 主题​​</vt:lpstr>
      <vt:lpstr>烹 饪 技 术</vt:lpstr>
      <vt:lpstr>烧椒拌茄子</vt:lpstr>
      <vt:lpstr>酸汤海带</vt:lpstr>
      <vt:lpstr>双椒土豆丝</vt:lpstr>
      <vt:lpstr>荷塘小炒</vt:lpstr>
      <vt:lpstr>地三鲜</vt:lpstr>
      <vt:lpstr>糟辣白菜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168</cp:revision>
  <dcterms:created xsi:type="dcterms:W3CDTF">2012-01-31T05:34:08Z</dcterms:created>
  <dcterms:modified xsi:type="dcterms:W3CDTF">2012-04-23T23:49:28Z</dcterms:modified>
</cp:coreProperties>
</file>