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5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62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8F0"/>
    <a:srgbClr val="64B4EB"/>
    <a:srgbClr val="A7FF71"/>
    <a:srgbClr val="30C800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2B6A-B40E-46EA-AC16-FB17211F9FC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0325-7061-4DEB-BC22-D68A5F0E6E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63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F92B-5D87-497D-8D35-F6FED423027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53F0-B4CF-49A6-B3AF-E79C950971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2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4F93-DD89-4578-A9EB-FB7EB4AA8DB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942A-B335-41C0-AEC9-FC593704F7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25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FC5D-3DF2-4844-B847-1D66591F222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0807-6E02-4609-B601-3B60468D1B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1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998D-9249-44F6-B855-0D0177771CD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6C3D-7630-4AD8-B451-20D07A89C4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79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C104-D83D-43FE-BF34-75E6117D7A2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2362-6E3C-4EE0-AB40-30E6444E23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9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A23C-AD7A-442E-8C58-968E638ED98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D53D-8835-49A9-A66F-23088175B5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1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16C9-E845-403B-9A84-8E05235470C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3B59-A9D2-4F0F-AC2D-4D8DD01090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95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1E90-2C8C-4BAA-881B-AE531213602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14CC-1890-4A56-B19B-C26E5B3BB5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1361B-BF82-4209-B960-81723FE82D9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2A59-F58F-4DC2-A196-3F1C119488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51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A62BB-EF56-40C1-B21C-74D27A7B5DD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F0D3-A623-4EC5-8846-9A1873A8DE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632DAD-7CFF-42BB-82BF-5C588CF8162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D8F4F2-5242-46C3-A458-DAC6528280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87450" y="2908300"/>
            <a:ext cx="7704138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5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成菜方法</a:t>
            </a: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三、烧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5" y="1684338"/>
            <a:ext cx="4732338" cy="449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烧是一种比较常用的成菜方法。原料切配加工后，经煎、炸、炒等方法处理，加入适量汤汁和调味料，用大火烧开，定味、定色后再用中小火烧透入味，大火收汁成菜。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烧菜的原料繁多，口味多变，质感软嫩。操作时应注意火候的变化，多数情况下需要大火烧沸，转小火慢烧，起锅前又转为大火收汁或者勾芡。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烧的种类有红烧、白烧、干烧等。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79" r="7531"/>
          <a:stretch/>
        </p:blipFill>
        <p:spPr>
          <a:xfrm>
            <a:off x="5220072" y="2164404"/>
            <a:ext cx="3585705" cy="353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三、烧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红烧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将切配后的原料，经焯水和炸、煎、煸、蒸等制成半成品，放入锅里，加入鲜汤，旺火烧沸，撇去浮沫，加糖色、酱油或有色调味料，改用中火或小火，烧至熟软汁稠，勾芡收汁起锅。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213100"/>
            <a:ext cx="4851400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原料要新鲜，煸炒或油炸要到位，水一次加足，中途慢火烧制，上色宜用冰糖色，最后要急火收汁。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色泽金黄或红亮，质地细嫩或熟软，鲜香味厚。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红烧肉、红烧小黄鱼。</a:t>
            </a:r>
          </a:p>
        </p:txBody>
      </p:sp>
      <p:sp>
        <p:nvSpPr>
          <p:cNvPr id="12297" name="TextBox 50"/>
          <p:cNvSpPr txBox="1">
            <a:spLocks noChangeArrowheads="1"/>
          </p:cNvSpPr>
          <p:nvPr/>
        </p:nvSpPr>
        <p:spPr bwMode="auto">
          <a:xfrm>
            <a:off x="6040438" y="592931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黔西红烧肉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16" y="3212323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四、炖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5" y="1557338"/>
            <a:ext cx="4968875" cy="493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炖是以水作为传热介质的烹调方法。选用新鲜、结缔组织多、老韧的原料，加工处理后放入炖锅或其他陶制器皿中，添足水，用小火长时间烹制，使原料熟软酥烂。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操作中水要一次加足，根据实际要求选择大火炖或者大火烧沸转小火慢慢煨炖；无论使用何种火力，调味均在后期进行，以保证原料中的营养物质充分溶出。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炖可分为隔水炖、不隔水炖和蒸炖。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531669"/>
            <a:ext cx="3240024" cy="242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四、炖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433637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不隔水炖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不隔水炖是指将原料经熟处理后，放入锅中，加入适量汤水和调味料，先用大火烧开，再用小火长时间炖。按用料情况可分为清炖和混炖两种，清炖是指只用主料，没有辅料，汤色较清；混炖是指汤色较浓，且有辅料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281363"/>
            <a:ext cx="4851400" cy="245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混炖用大火；清炖用小火或微火。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原料细嫩或糯，汤鲜香醇。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清汤鹅、花江狗肉、腊狗腿炖萝卜。</a:t>
            </a:r>
          </a:p>
        </p:txBody>
      </p:sp>
      <p:sp>
        <p:nvSpPr>
          <p:cNvPr id="14345" name="TextBox 50"/>
          <p:cNvSpPr txBox="1">
            <a:spLocks noChangeArrowheads="1"/>
          </p:cNvSpPr>
          <p:nvPr/>
        </p:nvSpPr>
        <p:spPr bwMode="auto">
          <a:xfrm>
            <a:off x="5919788" y="601186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腊狗腿炖萝卜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56" y="3439459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五、蒸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" y="1938338"/>
            <a:ext cx="4537075" cy="3613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蒸是指将经加工切配、调味、盛装的原料，放入蒸笼内，利用蒸汽加热，使之成熟或软熟入味成菜。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成品原汁原味、形态完整、质感软嫩或酥烂。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蒸菜要求用料新鲜，盛器干净，蒸制前调味。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蒸可分为清蒸和粉蒸。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92896"/>
            <a:ext cx="349300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五、蒸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清蒸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清蒸是将加工切配好的原料放入盛器中，加入调味料拌匀码味后，置于蒸笼内，用旺火、满气、速蒸加热。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2870200"/>
            <a:ext cx="46577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清蒸菜肴严防走味、串味。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原汁原味，质地细嫩或软熟，汤清汁鲜。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清蒸多宝鱼、清蒸蹄膀、坛子肉。</a:t>
            </a:r>
          </a:p>
        </p:txBody>
      </p:sp>
      <p:sp>
        <p:nvSpPr>
          <p:cNvPr id="16393" name="TextBox 50"/>
          <p:cNvSpPr txBox="1">
            <a:spLocks noChangeArrowheads="1"/>
          </p:cNvSpPr>
          <p:nvPr/>
        </p:nvSpPr>
        <p:spPr bwMode="auto">
          <a:xfrm>
            <a:off x="6040438" y="592931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新式坛子肉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405" y="3068960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五、蒸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粉蒸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含脂肪丰富的原料经加工切配后，加入调味料拌渍，用适量的大米粉拌和均匀，上笼，旺火、沸水、足气蒸煮，一气呵成，蒸制至软熟酥烂。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2811463"/>
            <a:ext cx="43688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应先将干米粉调湿，拌匀，再拌在经调味腌制过的原料上，以防脱粉。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软糯滋润，醇香浓鲜，油而不腻。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粉蒸排骨、酸鲊肉、西米小子排。</a:t>
            </a:r>
          </a:p>
        </p:txBody>
      </p:sp>
      <p:sp>
        <p:nvSpPr>
          <p:cNvPr id="17417" name="TextBox 50"/>
          <p:cNvSpPr txBox="1">
            <a:spLocks noChangeArrowheads="1"/>
          </p:cNvSpPr>
          <p:nvPr/>
        </p:nvSpPr>
        <p:spPr bwMode="auto">
          <a:xfrm>
            <a:off x="5837238" y="5926138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香锅南瓜蒸排骨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9" b="14961"/>
          <a:stretch/>
        </p:blipFill>
        <p:spPr>
          <a:xfrm>
            <a:off x="5348594" y="3015332"/>
            <a:ext cx="2921828" cy="2622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六、拌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" y="2276475"/>
            <a:ext cx="4097338" cy="3613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成品用料广泛，制作精细，味型多样，菜品丰富。拌一般是凉菜的成菜方式。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拌菜制作时要注意以下几点：刀工要精细；要注意调色和调味；此外，要特别注意卫生。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拌菜一般可分为生拌、熟拌和生熟拌。</a:t>
            </a:r>
          </a:p>
        </p:txBody>
      </p:sp>
      <p:pic>
        <p:nvPicPr>
          <p:cNvPr id="55298" name="Picture 2" descr="http://images.sbar.com.cn/2010/02/26/aaa8f0f950e1654d6a00aff55cc232b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7208" y="2348880"/>
            <a:ext cx="4108802" cy="2723975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575" y="1347788"/>
            <a:ext cx="8194675" cy="928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拌是将可食的生料或晾凉的熟料，用刀切成丝、丁、片、块、条等，加入调味料拌制成菜。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六、拌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主辅料都没有经过加热处理，直接腌制或用生料拌制。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163" y="2492375"/>
            <a:ext cx="4656137" cy="365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原料应清洗干净，加工成适宜的形状，需要腌制的提前做好准备；调味要精准，采取先干后湿、最后放油料的顺序进行调味。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色泽鲜艳，细嫩爽口，清香味鲜。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拌三丝、生拍黄瓜、酸菜莴笋丝。</a:t>
            </a:r>
          </a:p>
        </p:txBody>
      </p:sp>
      <p:sp>
        <p:nvSpPr>
          <p:cNvPr id="19465" name="TextBox 50"/>
          <p:cNvSpPr txBox="1">
            <a:spLocks noChangeArrowheads="1"/>
          </p:cNvSpPr>
          <p:nvPr/>
        </p:nvSpPr>
        <p:spPr bwMode="auto">
          <a:xfrm>
            <a:off x="5867400" y="5732463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酸菜莴笋丝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996952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六、拌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熟拌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主辅料先经过加热处理，再进行调味拌制。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2492375"/>
            <a:ext cx="50895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采用焯水、卤和油炸等方式分别加热主辅料，加工成合适的半成品；调味料要拌匀或带蘸水蘸食。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滋润细嫩，鲜香醇厚。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酸笋牛肉、黔珍黑木耳、野薄荷拌耳舌。</a:t>
            </a:r>
          </a:p>
        </p:txBody>
      </p:sp>
      <p:sp>
        <p:nvSpPr>
          <p:cNvPr id="20489" name="TextBox 50"/>
          <p:cNvSpPr txBox="1">
            <a:spLocks noChangeArrowheads="1"/>
          </p:cNvSpPr>
          <p:nvPr/>
        </p:nvSpPr>
        <p:spPr bwMode="auto">
          <a:xfrm>
            <a:off x="6153150" y="5445125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野薄荷拌耳舌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1" r="5418"/>
          <a:stretch/>
        </p:blipFill>
        <p:spPr>
          <a:xfrm>
            <a:off x="5653668" y="3068960"/>
            <a:ext cx="2943922" cy="2161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288" y="1482725"/>
            <a:ext cx="8329612" cy="1370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炒是最基本、最常用的成菜方法。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炒制菜肴是将切配后的丁、丝、条等小型原料，用中油量，以旺火或中火快速烹制成菜。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288" y="2784475"/>
            <a:ext cx="4537075" cy="3173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炒菜的成品特点是芡或汁少，滑嫩柔软，清脆爽口。操作关键是火要旺，油要热，勺（锅）要滑，动作要快，炒到七八成熟时盛出，让食物在自身的余热中熟透。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炒可以分为生炒、熟炒、软炒和干炒等。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924944"/>
            <a:ext cx="377864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21510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33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家里炒肉都用了哪些方法？请分别列举几种肉的炒制方法，每种介绍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种菜品。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1534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21535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21537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38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39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40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41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536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21511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524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21526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1527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528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529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530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1531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21525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查找资料，或请教家人，了解芙蓉蛋、木须肉、蚝油牛肉这些菜的烹调方法。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512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49" name="圆角矩形 4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514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21516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21518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19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20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21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522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1517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21515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267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你吃过哪些凉菜？它们的味道是怎样的？再请教家人或老师，了解这些凉菜分别是用什么烹调方法做出来的，这些凉菜的味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汁调制有什么特点。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生炒又叫火边炒。将主料放入沸油锅中，炒至五六成熟，再放入辅料（辅料易熟的迟放，不易熟的与主料一齐放入），然后加入调味料，迅速颠翻几下，断生即好。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429000"/>
            <a:ext cx="4826000" cy="286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原料不用挂糊，需旺火快炒。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汤汁很少，菜肴鲜嫩。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盐煎肉、清炒菠菜、水豆豉炒毛肚。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369" y="3356992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6" name="TextBox 50"/>
          <p:cNvSpPr txBox="1">
            <a:spLocks noChangeArrowheads="1"/>
          </p:cNvSpPr>
          <p:nvPr/>
        </p:nvSpPr>
        <p:spPr bwMode="auto">
          <a:xfrm>
            <a:off x="6040438" y="592931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水豆豉炒毛肚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熟炒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将大块的原料加工成半熟或全熟（煮、烧、蒸或炸熟等），然后改刀成片、块等，放入热油锅内略炒，依次加入辅料、调味料和少许汤汁，翻炒几下即成。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213100"/>
            <a:ext cx="4608513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熟炒的原料大多不挂糊，起锅时一般用水芡粉勾成薄芡。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略带卤汁，酥脆入味。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回锅肉、青椒炒软哨。</a:t>
            </a:r>
          </a:p>
        </p:txBody>
      </p:sp>
      <p:sp>
        <p:nvSpPr>
          <p:cNvPr id="5129" name="TextBox 50"/>
          <p:cNvSpPr txBox="1">
            <a:spLocks noChangeArrowheads="1"/>
          </p:cNvSpPr>
          <p:nvPr/>
        </p:nvSpPr>
        <p:spPr bwMode="auto">
          <a:xfrm>
            <a:off x="6040438" y="60833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青椒炒软哨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424" y="3458475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软炒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又叫滑炒。先将主料去骨，经调味料拌腌，再用鸡蛋清、水芡粉上浆，放入五六成热的温油锅中，边炒边使油温增加，炒到油约九成热时出锅，再炒辅料，待辅料快熟时，投入主料同炒几下，加些卤汁，勾薄芡起锅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213100"/>
            <a:ext cx="4608513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原料多数经腌味、勾芡或上浆，成菜时还需勾芡，上浆和勾芡要搅拌均匀，把握量和时间。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嫩滑。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尖椒软炒牛肉、青椒炒肉丝。</a:t>
            </a:r>
          </a:p>
        </p:txBody>
      </p:sp>
      <p:sp>
        <p:nvSpPr>
          <p:cNvPr id="6153" name="TextBox 50"/>
          <p:cNvSpPr txBox="1">
            <a:spLocks noChangeArrowheads="1"/>
          </p:cNvSpPr>
          <p:nvPr/>
        </p:nvSpPr>
        <p:spPr bwMode="auto">
          <a:xfrm>
            <a:off x="6040438" y="60833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水豆豉尖椒牛肉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369" y="3506768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一、炒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干炒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又叫干煸。是将小型原料，经调味料拌腌后，放入八成热的油锅中迅速翻炒，炒到外面焦黄时，再加辅料及调味料（大多包括带有辣味的豆瓣酱、花椒粉、胡椒粉等）同炒几下，待全部卤汁被主料吸收后，即可出锅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3213100"/>
            <a:ext cx="4824413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原料不挂糊；炒时火力应先大后小，慢慢地翻炒。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干香、酥脆。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腌菜炒冬笋、干煸土豆丝、香辣野菌。</a:t>
            </a:r>
          </a:p>
        </p:txBody>
      </p:sp>
      <p:sp>
        <p:nvSpPr>
          <p:cNvPr id="7177" name="TextBox 50"/>
          <p:cNvSpPr txBox="1">
            <a:spLocks noChangeArrowheads="1"/>
          </p:cNvSpPr>
          <p:nvPr/>
        </p:nvSpPr>
        <p:spPr bwMode="auto">
          <a:xfrm>
            <a:off x="6040438" y="60833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香辣野菌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369" y="3429000"/>
            <a:ext cx="3240024" cy="2429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二、炸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" y="1700213"/>
            <a:ext cx="4537075" cy="449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炸是将经过加工处理的原料，直接或经挂糊、拍粉后，放入大油量的油锅中旺火加热的成菜方法。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成品外脆里嫩、外松里糯、外酥脆里松软。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操作时应注意火力和油温，以及根据原料性质和要求确定炸制时间，并注意安全。</a:t>
            </a:r>
            <a:endParaRPr lang="en-US" altLang="zh-CN" sz="2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炸可以分为干炸、清炸、软炸等。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1" r="9538"/>
          <a:stretch/>
        </p:blipFill>
        <p:spPr>
          <a:xfrm>
            <a:off x="5141168" y="2310838"/>
            <a:ext cx="3501483" cy="324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二、炸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干炸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原料用调味料拌渍，再经拍粉或挂糊，然后下油锅炸熟。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2492375"/>
            <a:ext cx="48514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严格控制油温，六成热即可；水分重的原料要慢慢下锅，避免锅中热油漫出锅边，烫伤人或引起火灾。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外酥脆、里鲜嫩、色泽金黄。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青椒瓤肉泥、鱼香茄夹、侗族蘸水鱼。</a:t>
            </a:r>
          </a:p>
        </p:txBody>
      </p:sp>
      <p:sp>
        <p:nvSpPr>
          <p:cNvPr id="9225" name="TextBox 50"/>
          <p:cNvSpPr txBox="1">
            <a:spLocks noChangeArrowheads="1"/>
          </p:cNvSpPr>
          <p:nvPr/>
        </p:nvSpPr>
        <p:spPr bwMode="auto">
          <a:xfrm>
            <a:off x="6040438" y="5929313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侗族蘸水鱼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479" y="3211597"/>
            <a:ext cx="3131804" cy="234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二、炸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42" name="对角圆角矩形 41"/>
          <p:cNvSpPr/>
          <p:nvPr/>
        </p:nvSpPr>
        <p:spPr>
          <a:xfrm>
            <a:off x="411163" y="1268413"/>
            <a:ext cx="2209800" cy="720725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清炸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" y="2073275"/>
            <a:ext cx="832961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原料经刀工处理、用调味料拌渍后，不经挂糊或上浆，直接放入油锅用旺火热油加热，使之成熟，这也是半成品原料的主要加工方法。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" y="2811463"/>
            <a:ext cx="43688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注意事项：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根据原料的老嫩、大小掌握好油温。可先在油五成热时下锅，待炸至八成熟时取出，再重炸一次。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成品特点：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外香脆、里鲜嫩。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● 菜品举例：</a:t>
            </a:r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油酥花生米、油炸汤圆。</a:t>
            </a:r>
          </a:p>
        </p:txBody>
      </p:sp>
      <p:sp>
        <p:nvSpPr>
          <p:cNvPr id="10249" name="TextBox 50"/>
          <p:cNvSpPr txBox="1">
            <a:spLocks noChangeArrowheads="1"/>
          </p:cNvSpPr>
          <p:nvPr/>
        </p:nvSpPr>
        <p:spPr bwMode="auto">
          <a:xfrm>
            <a:off x="5837238" y="5926138"/>
            <a:ext cx="194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微软雅黑" pitchFamily="34" charset="-122"/>
                <a:ea typeface="微软雅黑" pitchFamily="34" charset="-122"/>
              </a:rPr>
              <a:t>油炸汤圆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2" r="10071"/>
          <a:stretch/>
        </p:blipFill>
        <p:spPr>
          <a:xfrm>
            <a:off x="4997093" y="3140967"/>
            <a:ext cx="3624831" cy="2520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2298</Words>
  <Application>Microsoft Office PowerPoint</Application>
  <PresentationFormat>全屏显示(4:3)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烹 饪 技 术</vt:lpstr>
      <vt:lpstr>一、炒</vt:lpstr>
      <vt:lpstr>一、炒</vt:lpstr>
      <vt:lpstr>一、炒</vt:lpstr>
      <vt:lpstr>一、炒</vt:lpstr>
      <vt:lpstr>一、炒</vt:lpstr>
      <vt:lpstr>二、炸</vt:lpstr>
      <vt:lpstr>二、炸</vt:lpstr>
      <vt:lpstr>二、炸</vt:lpstr>
      <vt:lpstr>三、烧</vt:lpstr>
      <vt:lpstr>三、烧</vt:lpstr>
      <vt:lpstr>四、炖</vt:lpstr>
      <vt:lpstr>四、炖</vt:lpstr>
      <vt:lpstr>五、蒸</vt:lpstr>
      <vt:lpstr>五、蒸</vt:lpstr>
      <vt:lpstr>五、蒸</vt:lpstr>
      <vt:lpstr>六、拌</vt:lpstr>
      <vt:lpstr>六、拌</vt:lpstr>
      <vt:lpstr>六、拌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136</cp:revision>
  <dcterms:created xsi:type="dcterms:W3CDTF">2012-01-31T05:34:08Z</dcterms:created>
  <dcterms:modified xsi:type="dcterms:W3CDTF">2012-04-24T01:31:26Z</dcterms:modified>
</cp:coreProperties>
</file>