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262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FA"/>
    <a:srgbClr val="A7FF71"/>
    <a:srgbClr val="30C800"/>
    <a:srgbClr val="91C8F0"/>
    <a:srgbClr val="64B4EB"/>
    <a:srgbClr val="008FFA"/>
    <a:srgbClr val="55E1FD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5845-9032-4CE2-BAEA-80E99AC27AD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E001-EA0E-4943-876B-432B59B2AE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19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05A1-8211-4463-BC14-A7B6B7CABD3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F2C2-CC55-493D-8A26-89F5DA2005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19015-0897-44CF-94E5-2B6B7D9F4DF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B4C1-221E-430A-A6FA-971EB67AE8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01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A43F-4415-4BD6-AEB1-D7E28D0313B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2332-9FE0-488F-B5E9-5EB809B824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5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206C3-9122-42E9-8735-7A975479B43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6666-67CF-4CD6-9985-2E3E6AD5CC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1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ABE1-EC39-4C46-86C4-215BAD34154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969B-1B32-4764-BA31-AB1A19B6E6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74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52B1-6046-44F5-8475-3AB850AC84D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03BC-6486-43E4-ABF4-5EF3C67590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53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A2A8-9711-419C-8AD8-B3F233DB5CC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0D04-0F78-4F0E-8067-321DB7DAEC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23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867FE-9063-4828-89D8-63E1A6A15AF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3FF0D-D0A5-44A3-B3CE-6E0F22DDDC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29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3EB6-9266-41A2-95DD-F51E6532A59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B02A-A471-4C00-89F7-0D46FA82C7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95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CC77-1877-4B68-8B25-2B4A90ADC95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6D3C-BD93-4257-95F2-789AD60C19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30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9578F7-7AEE-4D84-97E1-7227FD407BA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5B648E-4EC2-4EC4-A37D-E271E65876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pic>
        <p:nvPicPr>
          <p:cNvPr id="2065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692275" y="2908300"/>
            <a:ext cx="7199313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15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贵州风味小吃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——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粉面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类</a:t>
            </a:r>
            <a:endParaRPr lang="zh-CN" altLang="en-US" sz="3600" b="1" dirty="0" smtClean="0">
              <a:solidFill>
                <a:schemeClr val="tx2">
                  <a:lumMod val="75000"/>
                </a:schemeClr>
              </a:solidFill>
              <a:latin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7.40741E-7 C 0.00174 -0.00764 0.00157 -0.01551 -4.44444E-6 -0.02269 C -0.00121 -0.02778 -0.00486 -0.03125 -0.00694 -0.03495 C -0.01302 -0.04583 -0.01944 -0.05463 -0.02638 -0.06366 C -0.03055 -0.06921 -0.03472 -0.07477 -0.03888 -0.08009 C -0.04184 -0.08426 -0.04444 -0.08843 -0.04722 -0.09259 C -0.04861 -0.09468 -0.05138 -0.09861 -0.05138 -0.09838 C -0.05312 -0.10648 -0.05416 -0.10972 -0.05416 -0.11921 C -0.05416 -0.14468 -0.05399 -0.21597 -0.02916 -0.22801 C -0.02395 -0.24005 -0.02048 -0.25116 -0.0125 -0.2588 C -0.00503 -0.27546 -0.01475 -0.25579 -0.00555 -0.26921 C -0.00069 -0.27662 0.00157 -0.28634 0.00834 -0.28958 C 0.01094 -0.30093 0.01719 -0.30486 0.02223 -0.31227 C 0.02778 -0.3206 0.03646 -0.33403 0.03889 -0.34514 C 0.04046 -0.35232 0.04254 -0.36528 0.04723 -0.36991 C 0.05 -0.37269 0.05556 -0.37824 0.05556 -0.37778 C 0.06198 -0.39236 0.05834 -0.38773 0.06528 -0.39445 C 0.06789 -0.4 0.07032 -0.40671 0.07223 -0.41296 C 0.07344 -0.41667 0.07414 -0.4213 0.075 -0.42523 C 0.07553 -0.42732 0.07639 -0.43148 0.07639 -0.43102 C 0.07379 -0.44282 0.07344 -0.44745 0.06667 -0.45417 C 0.06389 -0.4662 0.05764 -0.47593 0.05278 -0.48681 C 0.05053 -0.50023 0.04271 -0.50833 0.0375 -0.51968 C 0.03559 -0.53102 0.03195 -0.53634 0.02639 -0.54421 C 0.02292 -0.55995 0.01094 -0.58982 0.00278 -0.60185 C -0.00052 -0.61644 -0.01128 -0.6294 -0.01805 -0.64074 C -0.02222 -0.64815 -0.02916 -0.66366 -0.02916 -0.6632 C -0.0309 -0.67107 -0.03437 -0.67431 -0.03611 -0.68218 C -0.03941 -0.71551 -0.03437 -0.73912 -0.02222 -0.76597 C -0.02083 -0.77662 -0.02222 -0.78125 -0.01527 -0.78449 C -0.01388 -0.78657 -0.01215 -0.7882 -0.01111 -0.79074 C -0.01024 -0.79352 -0.01076 -0.79676 -0.00972 -0.79907 C -0.00329 -0.81273 0.00799 -0.81921 0.01528 -0.83171 C 0.02848 -0.85463 0.0099 -0.82616 0.025 -0.84607 C 0.02796 -0.85 0.03334 -0.8588 0.03334 -0.8581 C 0.03594 -0.86991 0.03369 -0.86343 0.04306 -0.87685 L 0.04306 -0.87662 C 0.04445 -0.88032 0.04532 -0.88449 0.04723 -0.8875 C 0.04827 -0.88889 0.05 -0.88866 0.05139 -0.88958 C 0.05678 -0.89977 0.05903 -0.91065 0.06806 -0.91412 C 0.07014 -0.91852 0.07327 -0.92153 0.075 -0.92616 C 0.07639 -0.93009 0.07778 -0.93889 0.07778 -0.93843 C 0.07657 -0.96736 0.07726 -0.96644 0.07362 -0.9919 C 0.07188 -1.00394 0.06667 -1.01644 0.0625 -1.02708 C 0.06077 -1.03148 0.06025 -1.03681 0.05834 -1.04144 C 0.0573 -1.04352 0.05539 -1.04514 0.05417 -1.04722 C 0.04792 -1.05903 0.04341 -1.0713 0.03612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541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遵义羊肉粉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46650" y="1989138"/>
            <a:ext cx="4089400" cy="383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18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碗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计）面粉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千克。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碗计）嫩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豆花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千克，鸡蛋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个，食用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克，油酥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花生米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克，熟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鸡肉丁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熟鱿鱼丁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（每碗）豆豉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克，鱼香菜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克，豆腐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乳汁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克，辣椒油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克，花椒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克，香油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克，酱油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克，葱花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克，精盐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克，味精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末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8" name="对角圆角矩形 7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04864"/>
            <a:ext cx="4392488" cy="3295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遵义羊肉粉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04864"/>
            <a:ext cx="4392488" cy="3295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6650" y="1989138"/>
            <a:ext cx="3802063" cy="300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）将去净肉的羊骨头洗净放入锅底，加清水烧开后，把备好的羊肉分数次下锅煮熟捞出（用小锅煮，保持汤鲜），羊肉晾至还有余热时，用纱布包成长方形，每包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1000~ 1500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克，再用重物压干后取出羊肉，切成大薄片待用。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468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258050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468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遵义羊肉粉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04864"/>
            <a:ext cx="4392488" cy="3295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6650" y="1989138"/>
            <a:ext cx="3802063" cy="300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取精米粉用凉水淘散，去掉酸味，捞入竹丝篓内，放入开水锅中烫熟烫透，盛于大碗内，将羊肉片、羊杂碎盖在粉的上面，舀入原汁羊汤，加猪羊混合油、酱油、红油、花椒面、精盐、胡椒面、葱花、芫荽等即成。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468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258050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258050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花溪牛肉粉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46650" y="1989138"/>
            <a:ext cx="4089400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米粉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碗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计）牛肉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千克，糖色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克，干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辣椒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克，花椒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八角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克，砂仁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克，草果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克，陈皮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克，小茴香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原汤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克，酸菜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克，煳辣椒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面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克，花椒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面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克，味精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克，精盐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克，酱油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克，醋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克，混合油（含精炼油、牛油、猪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化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油）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克，芫荽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</p:txBody>
      </p:sp>
      <p:sp>
        <p:nvSpPr>
          <p:cNvPr id="8" name="对角圆角矩形 7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019409"/>
            <a:ext cx="4445083" cy="3334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花溪牛肉粉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019409"/>
            <a:ext cx="4445083" cy="3334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6650" y="1989138"/>
            <a:ext cx="3802063" cy="341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）牛肉洗净，切大块入锅，煮至断生捞出，一半牛肉加糖色、香料卤至熟透，切成大薄片；另一半牛肉切丁红烧至熟不烂。酸菜、芫荽切碎。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）鲜米粉入开水中烫熟装碗，放牛肉片、牛肉丁、酸菜、芫荽，浇原汤、混合油，撒煳辣椒面即成。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辣鸡米皮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46650" y="1989138"/>
            <a:ext cx="3873500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米皮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碗量）整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只公鸡约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克，糍粑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辣椒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克，菜油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克，花椒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克，料酒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克，精盐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酱油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克，香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</p:txBody>
      </p:sp>
      <p:sp>
        <p:nvSpPr>
          <p:cNvPr id="8" name="对角圆角矩形 7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34" y="2132856"/>
            <a:ext cx="4085942" cy="3065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CC8F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辣鸡米皮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34" y="2132856"/>
            <a:ext cx="4085942" cy="3065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CC8F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6650" y="1989138"/>
            <a:ext cx="3802063" cy="341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）将整鸡砍成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厘米见方小块，姜切成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毫米厚片，大蒜瓣用刀拍破。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）锅中加菜油，烧至八成热，加入鸡块翻炒至断生后用容器盛出待用；锅内余油烧至四成热，下姜蒜炒出香味后倒入糍粑辣椒、花椒和大蒜，翻炒至糍粑辣椒脱水，再加入翻炒好的鸡块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翻炒至糍粑辣椒均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9875" y="5300663"/>
            <a:ext cx="847883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匀地分布在鸡块上，然后加料酒、精盐，待鸡块基本入味后翻匀，加入清汤或开水至基本上淹没鸡块，锅加盖用小火焖煮至收汁，即可起锅作为辣子鸡丁臊子。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）米皮下锅烫透，滤水捞出装碗，加酱油、辣子鸡丁臊子，撒上葱花即成。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18438" name="组合 63"/>
          <p:cNvGrpSpPr>
            <a:grpSpLocks/>
          </p:cNvGrpSpPr>
          <p:nvPr/>
        </p:nvGrpSpPr>
        <p:grpSpPr bwMode="auto">
          <a:xfrm>
            <a:off x="2081213" y="1698625"/>
            <a:ext cx="2017712" cy="4181475"/>
            <a:chOff x="251520" y="1704169"/>
            <a:chExt cx="2016224" cy="4179911"/>
          </a:xfrm>
        </p:grpSpPr>
        <p:sp>
          <p:nvSpPr>
            <p:cNvPr id="40" name="圆角矩形 39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91C8F0"/>
                </a:gs>
                <a:gs pos="36000">
                  <a:srgbClr val="64B4EB"/>
                </a:gs>
                <a:gs pos="61000">
                  <a:srgbClr val="64B4EB"/>
                </a:gs>
                <a:gs pos="82001">
                  <a:srgbClr val="91C8F0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450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11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尝试在家中制作一种粉面类小吃，并请家人评价。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8451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18452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8454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455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56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57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58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8453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8439" name="组合 64"/>
          <p:cNvGrpSpPr>
            <a:grpSpLocks/>
          </p:cNvGrpSpPr>
          <p:nvPr/>
        </p:nvGrpSpPr>
        <p:grpSpPr bwMode="auto">
          <a:xfrm>
            <a:off x="4627563" y="1698625"/>
            <a:ext cx="2019300" cy="4181475"/>
            <a:chOff x="2412281" y="1704169"/>
            <a:chExt cx="2020193" cy="4179911"/>
          </a:xfrm>
        </p:grpSpPr>
        <p:sp>
          <p:nvSpPr>
            <p:cNvPr id="52" name="圆角矩形 51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8441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18443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8444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8445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8446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8447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8448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8442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56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查找资料，找出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种贵州的特色粉面类小吃，了解其特色及制作方法。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肠  旺  面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32856"/>
            <a:ext cx="4247384" cy="3060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946650" y="1989138"/>
            <a:ext cx="4089400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25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碗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计）面粉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1500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25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碗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计）猪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大肠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克，猪血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旺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1250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克，脆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臊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克，泡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臊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750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克，鸡蛋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35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个，绿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豆芽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250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酱油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克，味精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克，八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角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克，花椒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克，三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克，醋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克，精盐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克，葱花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克，肠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油和猪板油合炼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的猪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化油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克，糍粑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辣椒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500</a:t>
            </a:r>
          </a:p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克，甜酒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克，腐乳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50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</a:p>
        </p:txBody>
      </p:sp>
      <p:sp>
        <p:nvSpPr>
          <p:cNvPr id="8" name="对角圆角矩形 7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肠  旺  面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32856"/>
            <a:ext cx="4247384" cy="3060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946650" y="1989138"/>
            <a:ext cx="3802063" cy="3367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）按用清水将猪大肠内外翻洗干净，去肠油，加醋、精盐反复搓揉，用开水略焯水后再用盐、醋搓洗去腥，切成约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35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厘米的长段，同花椒、八角、三柰放入锅中，煮至半熟捞出，切成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厘米长，再放入砂锅，加姜和葱，用文火煨炖至粑，切成肠片。</a:t>
            </a:r>
          </a:p>
        </p:txBody>
      </p:sp>
      <p:sp>
        <p:nvSpPr>
          <p:cNvPr id="8" name="对角圆角矩形 7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468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258050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667625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0787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468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肠  旺  面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32856"/>
            <a:ext cx="4247384" cy="3060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对角圆角矩形 7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946650" y="1989138"/>
            <a:ext cx="3802063" cy="300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）将猪化油和脆臊油下锅烧热，下糍粑辣椒炼至油红，加入腐乳汁、姜米、蒜米，炒至辣椒呈金黄色，先沥出红油，余下辣椒渣加水略煮，再撇去表面浮油，即成肠旺面红油。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468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258050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667625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0787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258050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肠  旺  面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32856"/>
            <a:ext cx="4247384" cy="3060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对角圆角矩形 7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946650" y="1989138"/>
            <a:ext cx="3802063" cy="300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）将鸡蛋打在面粉内，揉成硬面团，擀压成薄面片，表面扑撒芡粉并折叠，切成银丝状的细面，分成每份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100 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克，用湿纱布覆盖即成手工鸡蛋面（又称杠子面）。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468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258050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667625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0787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675563" y="1481138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肠  旺  面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32856"/>
            <a:ext cx="4247384" cy="3060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对角圆角矩形 7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946650" y="1989138"/>
            <a:ext cx="3802063" cy="300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）面团下入沸水约煮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分钟，待“撑脚”（成熟）捞入碗中，浇适量鲜汤，用漏勺取生猪血旺、绿豆芽入锅略烫，盖在面条一边，夹肥肠放在另一边，淋红油，撒脆臊、泡臊、葱花、味精即成。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8468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258050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667625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0787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70850" y="1481138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遵义豆花面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46650" y="1989138"/>
            <a:ext cx="4089400" cy="383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18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碗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计）面粉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千克。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辅料：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碗计）嫩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豆花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千克，鸡蛋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个，食用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克，油酥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花生米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克，熟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鸡肉丁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熟鱿鱼丁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调料：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（每碗）豆豉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克，鱼香菜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克，豆腐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乳汁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克，辣椒油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克，花椒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克，香油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克，酱油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克，葱花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克，精盐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克，味精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末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克，蒜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克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8" name="对角圆角矩形 7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原料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4320480" cy="3239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遵义豆花面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4320480" cy="3239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6650" y="1989138"/>
            <a:ext cx="3802063" cy="212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）面粉加鸡蛋、清水、碱拌和成硬面团，揉压成软细如绸缎的薄片，表面撒芡粉并折叠，切成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厘米宽的面条，按每份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75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克分好，用湿纱布覆盖即成鸡蛋宽刀面。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468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258050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67625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0787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468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遵义豆花面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4320480" cy="3239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46650" y="1989138"/>
            <a:ext cx="3802063" cy="170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）用辣椒油、鸡肉丁、鲜鱿丁、花椒油、味精、香油、酱油、姜末、蒜米、豆豉、腐乳汁、鱼香菜、葱花、酥花生米调制成蘸碟。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4946650" y="1268413"/>
            <a:ext cx="1727200" cy="576262"/>
          </a:xfrm>
          <a:prstGeom prst="round2Diag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加工方法</a:t>
            </a:r>
          </a:p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8468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258050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67625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078788" y="1484313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946650" y="3644900"/>
            <a:ext cx="38020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）清水烧开，煮面条至熟，捞入装有豆浆的碗内，用豆花覆盖在面条表面。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946650" y="4868863"/>
            <a:ext cx="3802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）面碗、蘸碟一同上桌，用“过桥食法”食用。</a:t>
            </a:r>
          </a:p>
        </p:txBody>
      </p:sp>
      <p:sp>
        <p:nvSpPr>
          <p:cNvPr id="17" name="椭圆 16"/>
          <p:cNvSpPr/>
          <p:nvPr/>
        </p:nvSpPr>
        <p:spPr>
          <a:xfrm>
            <a:off x="7258050" y="1484313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675563" y="1481138"/>
            <a:ext cx="388937" cy="28892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070850" y="1481138"/>
            <a:ext cx="388938" cy="28892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2601</TotalTime>
  <Words>1674</Words>
  <Application>Microsoft Office PowerPoint</Application>
  <PresentationFormat>全屏显示(4:3)</PresentationFormat>
  <Paragraphs>142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Office 主题​​</vt:lpstr>
      <vt:lpstr>烹 饪 技 术</vt:lpstr>
      <vt:lpstr>肠  旺  面</vt:lpstr>
      <vt:lpstr>肠  旺  面</vt:lpstr>
      <vt:lpstr>肠  旺  面</vt:lpstr>
      <vt:lpstr>肠  旺  面</vt:lpstr>
      <vt:lpstr>肠  旺  面</vt:lpstr>
      <vt:lpstr>遵义豆花面</vt:lpstr>
      <vt:lpstr>遵义豆花面</vt:lpstr>
      <vt:lpstr>遵义豆花面</vt:lpstr>
      <vt:lpstr>遵义羊肉粉</vt:lpstr>
      <vt:lpstr>遵义羊肉粉</vt:lpstr>
      <vt:lpstr>遵义羊肉粉</vt:lpstr>
      <vt:lpstr>花溪牛肉粉</vt:lpstr>
      <vt:lpstr>花溪牛肉粉</vt:lpstr>
      <vt:lpstr>辣鸡米皮</vt:lpstr>
      <vt:lpstr>辣鸡米皮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201</cp:revision>
  <dcterms:created xsi:type="dcterms:W3CDTF">2012-01-31T05:34:08Z</dcterms:created>
  <dcterms:modified xsi:type="dcterms:W3CDTF">2012-04-24T00:45:21Z</dcterms:modified>
</cp:coreProperties>
</file>