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6" r:id="rId3"/>
    <p:sldId id="256" r:id="rId4"/>
    <p:sldId id="307" r:id="rId5"/>
    <p:sldId id="308" r:id="rId6"/>
    <p:sldId id="309" r:id="rId7"/>
    <p:sldId id="310" r:id="rId8"/>
    <p:sldId id="311" r:id="rId9"/>
    <p:sldId id="262" r:id="rId1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8FA"/>
    <a:srgbClr val="A7FF71"/>
    <a:srgbClr val="30C800"/>
    <a:srgbClr val="91C8F0"/>
    <a:srgbClr val="64B4EB"/>
    <a:srgbClr val="008FFA"/>
    <a:srgbClr val="55E1FD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5F7D5-F620-4B1E-A60F-F3A5DFE39BE9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96CCF-8E20-4617-9D71-76EE9F9962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429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7DDC6-7C09-418E-9F24-9ECAB881825C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F74BA-8ED5-445A-9BB0-A1921EE2ACC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371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F0326-1583-4F97-8EBA-07941E74B62D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1DAF0-BCA7-4FCF-96D6-7901DD6EAF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555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F112C-6520-4EE5-883C-7F16757AF5D4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9BDDD-FBDA-4902-80FB-9F6EF448F7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05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678E9-BC52-4FE0-9C7B-C9513A93E968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F603C-CA78-4EE1-A8D2-AFBC5C55E0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54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C7426-4F09-47EE-BFD3-4C247EC9E497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BC5A5-938C-4CEE-91F8-4ADB79602E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094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638A9-F4F4-4334-AE5C-1ACDC77BB6D3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EDCAC-762C-407E-814D-8177C2C038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848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B2D1C-C8D5-4AA3-91AB-79D1BF2844D7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A49D8-6F7F-407C-9875-1726CA1297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058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0B853-4507-4AD5-9F70-05BBA9654910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B24CE-452F-4814-B46E-EDA1D7D8B9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517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C1E0F-A732-4D79-AF5F-F0D20EF90C4F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14278-FFBB-46DE-8BAC-C89B8BA402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25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B9732-E885-4E80-8D90-CA60C13FD772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691BC-A506-429A-8CDB-9948527D83C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600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24000">
              <a:schemeClr val="bg1"/>
            </a:gs>
            <a:gs pos="89000">
              <a:schemeClr val="bg1"/>
            </a:gs>
            <a:gs pos="18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809B93C-99EC-4561-9894-79F491FD8F71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14637A0-651D-4381-B231-F32AC46FC0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87624" y="1224440"/>
            <a:ext cx="7703840" cy="1470025"/>
          </a:xfrm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烹 饪 技 术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上海科技教育出版社</a:t>
            </a: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pic>
        <p:nvPicPr>
          <p:cNvPr id="2065" name="图片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13" y="3270250"/>
            <a:ext cx="379253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1692275" y="2908300"/>
            <a:ext cx="7199313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14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课 贵州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火锅、干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锅的制作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7.40741E-7 C 0.00174 -0.00764 0.00157 -0.01551 -4.44444E-6 -0.02269 C -0.00121 -0.02778 -0.00486 -0.03125 -0.00694 -0.03495 C -0.01302 -0.04583 -0.01944 -0.05463 -0.02638 -0.06366 C -0.03055 -0.06921 -0.03472 -0.07477 -0.03888 -0.08009 C -0.04184 -0.08426 -0.04444 -0.08843 -0.04722 -0.09259 C -0.04861 -0.09468 -0.05138 -0.09861 -0.05138 -0.09838 C -0.05312 -0.10648 -0.05416 -0.10972 -0.05416 -0.11921 C -0.05416 -0.14468 -0.05399 -0.21597 -0.02916 -0.22801 C -0.02395 -0.24005 -0.02048 -0.25116 -0.0125 -0.2588 C -0.00503 -0.27546 -0.01475 -0.25579 -0.00555 -0.26921 C -0.00069 -0.27662 0.00157 -0.28634 0.00834 -0.28958 C 0.01094 -0.30093 0.01719 -0.30486 0.02223 -0.31227 C 0.02778 -0.3206 0.03646 -0.33403 0.03889 -0.34514 C 0.04046 -0.35232 0.04254 -0.36528 0.04723 -0.36991 C 0.05 -0.37269 0.05556 -0.37824 0.05556 -0.37778 C 0.06198 -0.39236 0.05834 -0.38773 0.06528 -0.39445 C 0.06789 -0.4 0.07032 -0.40671 0.07223 -0.41296 C 0.07344 -0.41667 0.07414 -0.4213 0.075 -0.42523 C 0.07553 -0.42732 0.07639 -0.43148 0.07639 -0.43102 C 0.07379 -0.44282 0.07344 -0.44745 0.06667 -0.45417 C 0.06389 -0.4662 0.05764 -0.47593 0.05278 -0.48681 C 0.05053 -0.50023 0.04271 -0.50833 0.0375 -0.51968 C 0.03559 -0.53102 0.03195 -0.53634 0.02639 -0.54421 C 0.02292 -0.55995 0.01094 -0.58982 0.00278 -0.60185 C -0.00052 -0.61644 -0.01128 -0.6294 -0.01805 -0.64074 C -0.02222 -0.64815 -0.02916 -0.66366 -0.02916 -0.6632 C -0.0309 -0.67107 -0.03437 -0.67431 -0.03611 -0.68218 C -0.03941 -0.71551 -0.03437 -0.73912 -0.02222 -0.76597 C -0.02083 -0.77662 -0.02222 -0.78125 -0.01527 -0.78449 C -0.01388 -0.78657 -0.01215 -0.7882 -0.01111 -0.79074 C -0.01024 -0.79352 -0.01076 -0.79676 -0.00972 -0.79907 C -0.00329 -0.81273 0.00799 -0.81921 0.01528 -0.83171 C 0.02848 -0.85463 0.0099 -0.82616 0.025 -0.84607 C 0.02796 -0.85 0.03334 -0.8588 0.03334 -0.8581 C 0.03594 -0.86991 0.03369 -0.86343 0.04306 -0.87685 L 0.04306 -0.87662 C 0.04445 -0.88032 0.04532 -0.88449 0.04723 -0.8875 C 0.04827 -0.88889 0.05 -0.88866 0.05139 -0.88958 C 0.05678 -0.89977 0.05903 -0.91065 0.06806 -0.91412 C 0.07014 -0.91852 0.07327 -0.92153 0.075 -0.92616 C 0.07639 -0.93009 0.07778 -0.93889 0.07778 -0.93843 C 0.07657 -0.96736 0.07726 -0.96644 0.07362 -0.9919 C 0.07188 -1.00394 0.06667 -1.01644 0.0625 -1.02708 C 0.06077 -1.03148 0.06025 -1.03681 0.05834 -1.04144 C 0.0573 -1.04352 0.05539 -1.04514 0.05417 -1.04722 C 0.04792 -1.05903 0.04341 -1.0713 0.03612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" y="-5412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贵州的火锅、干</a:t>
            </a: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锅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484839"/>
            <a:ext cx="4247384" cy="31847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185184"/>
            <a:ext cx="4222980" cy="31683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CC8FA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076825" y="1773238"/>
            <a:ext cx="146208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火锅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76600" y="5707063"/>
            <a:ext cx="146208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干锅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酸  汤  鱼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35" name="单圆角矩形 134"/>
          <p:cNvSpPr/>
          <p:nvPr/>
        </p:nvSpPr>
        <p:spPr>
          <a:xfrm>
            <a:off x="684213" y="1773238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28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原料</a:t>
            </a:r>
          </a:p>
        </p:txBody>
      </p:sp>
      <p:sp>
        <p:nvSpPr>
          <p:cNvPr id="136" name="单圆角矩形 135"/>
          <p:cNvSpPr/>
          <p:nvPr/>
        </p:nvSpPr>
        <p:spPr>
          <a:xfrm>
            <a:off x="2268538" y="1774825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28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加工方法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63575" y="2611438"/>
            <a:ext cx="4268788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主料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鲜活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鱼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2 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条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约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800 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克），白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酸汤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1.5 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千克，红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酸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汤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1.5 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千克。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  <a:p>
            <a:pPr algn="just">
              <a:defRPr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辅料：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黄豆芽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300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克，姜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片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克，葱节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克，豆腐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100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克，白菜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50 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克，清汤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500 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克。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  <a:p>
            <a:pPr algn="just">
              <a:defRPr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调料：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精盐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克，煳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辣椒面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80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克，胡椒粉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克，料酒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克，白糖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克，花椒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面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克，木姜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子油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克，味精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克，香油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克，豆腐乳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克，油酥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黄豆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克，黑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大头菜颗粒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克，芫荽节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克，芫荽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末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克，葱花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克，猪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化油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袁精炼油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克。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  <a:p>
            <a:pPr algn="just">
              <a:defRPr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味型：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酸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鲜味。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  <a:p>
            <a:pPr algn="just">
              <a:defRPr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成菜方法：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煮。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84213" y="2611438"/>
            <a:ext cx="4268787" cy="32924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）鲜活鱼宰杀后清洗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干净，用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刀从背部至腹部的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4/5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处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将鱼砍成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节；黄豆芽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择后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洗净。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defRPr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）锅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置中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火，下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入猪化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油、精炼油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烧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热，投入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姜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片、葱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节炒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香，注入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白酸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汤、红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酸汤底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料，再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加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清汤。熬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至酸香味溢出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时，放黄豆芽，再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下入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鱼，调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入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精盐、胡椒粉、料酒、白糖，转用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中火将鱼块煮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熟，滴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入木姜子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油，装锅。投入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芫荽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节，带火随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配菜一起上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桌。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defRPr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）将盐、煳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辣椒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面、花椒面、味精、木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姜子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油、香油、豆腐乳、油酥黄豆、黑大头菜颗粒、豆腐乳、芫荽节、芫荽末、葱花少许，用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锅中汤汁调成蘸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水，即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可蘸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食锅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中煮熟的鱼块和烫食各种配菜。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7144" y="2611438"/>
            <a:ext cx="3959352" cy="2968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</p:childTnLst>
        </p:cTn>
      </p:par>
    </p:tnLst>
    <p:bldLst>
      <p:bldP spid="138" grpId="0" animBg="1"/>
      <p:bldP spid="13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花溪清汤鹅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35" name="单圆角矩形 134"/>
          <p:cNvSpPr/>
          <p:nvPr/>
        </p:nvSpPr>
        <p:spPr>
          <a:xfrm>
            <a:off x="684213" y="1773238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28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原料</a:t>
            </a:r>
          </a:p>
        </p:txBody>
      </p:sp>
      <p:sp>
        <p:nvSpPr>
          <p:cNvPr id="136" name="单圆角矩形 135"/>
          <p:cNvSpPr/>
          <p:nvPr/>
        </p:nvSpPr>
        <p:spPr>
          <a:xfrm>
            <a:off x="2268538" y="1774825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28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加工方法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63575" y="2611438"/>
            <a:ext cx="4268788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主料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土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鹅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2 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千克。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辅料：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蔻仁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克，砂仁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克，花椒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克，白芷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2 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克，葱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节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克，料酒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克。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调料：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精盐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克，煳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辣椒面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克，酱油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克，醋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克，豆腐乳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克。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味型：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锅中咸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鲜味，蘸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水煳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辣味。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成菜方法：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炖。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92150" y="2611438"/>
            <a:ext cx="4268788" cy="267811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）宰杀土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鹅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取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肉带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骨，砍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成约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厘米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见方的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大块，加入清水，投入香料包，加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葱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节、料酒，用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大火烧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开，转用小火，使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汤保持微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沸、冒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小米泡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状态，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100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分钟后，调精盐，即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成清汤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鹅。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）精盐、煳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辣椒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面、酱油、醋、豆腐乳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兑成蘸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碟，随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清汤鹅一起上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桌。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30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4775" y="2795588"/>
            <a:ext cx="3959225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</p:childTnLst>
        </p:cTn>
      </p:par>
    </p:tnLst>
    <p:bldLst>
      <p:bldP spid="138" grpId="0" animBg="1"/>
      <p:bldP spid="13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老贵阳辣子鸡火锅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35" name="单圆角矩形 134"/>
          <p:cNvSpPr/>
          <p:nvPr/>
        </p:nvSpPr>
        <p:spPr>
          <a:xfrm>
            <a:off x="684213" y="1773238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28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原料</a:t>
            </a:r>
          </a:p>
        </p:txBody>
      </p:sp>
      <p:sp>
        <p:nvSpPr>
          <p:cNvPr id="136" name="单圆角矩形 135"/>
          <p:cNvSpPr/>
          <p:nvPr/>
        </p:nvSpPr>
        <p:spPr>
          <a:xfrm>
            <a:off x="2268538" y="1774825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28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加工方法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63575" y="2611438"/>
            <a:ext cx="4268788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主料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：土公鸡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只（约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2000 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克）。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辅料：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老姜块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克，蒜瓣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150 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克，生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菜油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200 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克。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调料：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糍粑辣椒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200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克，豆瓣酱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克，花椒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15 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克，精盐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克，胡椒粉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克，蒜苗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克。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味型：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香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辣味。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成菜方法：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爆、焖、炒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84213" y="2611438"/>
            <a:ext cx="4268787" cy="28003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）鸡宰杀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洗净，砍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成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大块。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defRPr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）锅上火，下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少许生菜油烧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熟，下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鸡块爆炒至表面水分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干，倒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进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高压锅，待高压锅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开始冒气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后，视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鸡的老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嫩，焖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6~8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分钟，离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火自然冷却到可以开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盖。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defRPr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）另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取一锅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上火，下生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菜油烧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熟，改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小火降油温至四成热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时，下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老姜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块、蒜瓣、糍粑辣椒、豆瓣酱、花椒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炒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香，下焖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熟的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鸡，翻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炒至亮油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时，调精盐、胡椒粉，下蒜苗，最后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装菜入火锅盆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内，先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吃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鸡肉，待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鸡肉吃完后加汤煮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蔬菜和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其他配菜。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54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2708275"/>
            <a:ext cx="3959225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</p:childTnLst>
        </p:cTn>
      </p:par>
    </p:tnLst>
    <p:bldLst>
      <p:bldP spid="138" grpId="0" animBg="1"/>
      <p:bldP spid="13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  锅  香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35" name="单圆角矩形 134"/>
          <p:cNvSpPr/>
          <p:nvPr/>
        </p:nvSpPr>
        <p:spPr>
          <a:xfrm>
            <a:off x="684213" y="1773238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28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原料</a:t>
            </a:r>
          </a:p>
        </p:txBody>
      </p:sp>
      <p:sp>
        <p:nvSpPr>
          <p:cNvPr id="136" name="单圆角矩形 135"/>
          <p:cNvSpPr/>
          <p:nvPr/>
        </p:nvSpPr>
        <p:spPr>
          <a:xfrm>
            <a:off x="2268538" y="1774825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28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加工方法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63575" y="2611438"/>
            <a:ext cx="4268788" cy="2833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主料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猪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肥肉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300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克，猪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瘦肉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300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克，猪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排骨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500 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克，猪粉肠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500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克。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25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辅料：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酸辣椒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500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克，小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河鱼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300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克，新鲜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时蔬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4 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种，清水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千克。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25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调料：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精盐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克，煳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辣椒面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克，花椒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面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10 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克，味精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克，酱油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克，葱花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25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克，木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姜子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油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克。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25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味型：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家常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味。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25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成菜方法：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炒、煮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84213" y="2611438"/>
            <a:ext cx="4268787" cy="31416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defRPr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）猪排骨斩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块；猪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粉肠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切块；猪肥肉、猪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瘦肉分别切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大片；新鲜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时蔬分别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洗净、改刀；小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河鱼治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净，用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油炸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酥。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25000"/>
              </a:lnSpc>
              <a:defRPr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）炭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炉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生火，上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铁锅烧热后入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油，炒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肥肉至出油起锅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后，倒入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酸辣椒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炒香出色，注入清水，浇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沸后略煮即下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排骨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煮至脱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骨。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25000"/>
              </a:lnSpc>
              <a:defRPr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）取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一碗置于锅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中间，碗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中放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入精盐、煳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辣椒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面、花椒面、酱油、味精、葱花，根据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食者口味放入木姜子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油，再从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锅中舀一些汤入碗作蘸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料，即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可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开始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烫食各种配菜。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3" y="2696183"/>
            <a:ext cx="3837867" cy="2877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</p:childTnLst>
        </p:cTn>
      </p:par>
    </p:tnLst>
    <p:bldLst>
      <p:bldP spid="138" grpId="0" animBg="1"/>
      <p:bldP spid="13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黄焖牛肉火锅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35" name="单圆角矩形 134"/>
          <p:cNvSpPr/>
          <p:nvPr/>
        </p:nvSpPr>
        <p:spPr>
          <a:xfrm>
            <a:off x="684213" y="1773238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28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原料</a:t>
            </a:r>
          </a:p>
        </p:txBody>
      </p:sp>
      <p:sp>
        <p:nvSpPr>
          <p:cNvPr id="136" name="单圆角矩形 135"/>
          <p:cNvSpPr/>
          <p:nvPr/>
        </p:nvSpPr>
        <p:spPr>
          <a:xfrm>
            <a:off x="2268538" y="1774825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28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加工方法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63575" y="2611438"/>
            <a:ext cx="4268788" cy="3084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35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主料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带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皮牛肉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750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克，鲜牛筋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500 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克。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35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辅料：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红萝卜条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克，白萝卜条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克，鲜汤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750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克。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35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调料：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糍粑辣椒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克，豆瓣酱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克，花椒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5 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克，八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角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克，砂仁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克，草果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克，小茴香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1 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克，精盐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克，味精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克，姜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克，料酒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克，芫荽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克，蒜苗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30 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克。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35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味型：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家常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味。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35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成菜方法：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汆、炒、焖、煮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84213" y="2611438"/>
            <a:ext cx="4268787" cy="30035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）牛肉连皮斩成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2.5 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厘米见方的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块，鲜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牛筋切成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2.5 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厘米长的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节，用姜、葱、料酒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码味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半小时，焯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水待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用。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）净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锅中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火，下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油烧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热，炒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香糍粑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辣椒，放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入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牛肉、牛筋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略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炒，加鲜汤，加调味料及香料，改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小火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加盖，慢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煨至牛肉软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时，下红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白萝卜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条，撒蒜苗、芫荽，装火锅，连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锅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带火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上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桌，即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可烫食荤素原料。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7144" y="2611438"/>
            <a:ext cx="3959352" cy="2639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</p:childTnLst>
        </p:cTn>
      </p:par>
    </p:tnLst>
    <p:bldLst>
      <p:bldP spid="138" grpId="0" animBg="1"/>
      <p:bldP spid="13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干锅牛背筋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35" name="单圆角矩形 134"/>
          <p:cNvSpPr/>
          <p:nvPr/>
        </p:nvSpPr>
        <p:spPr>
          <a:xfrm>
            <a:off x="684213" y="1773238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28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原料</a:t>
            </a:r>
          </a:p>
        </p:txBody>
      </p:sp>
      <p:sp>
        <p:nvSpPr>
          <p:cNvPr id="136" name="单圆角矩形 135"/>
          <p:cNvSpPr/>
          <p:nvPr/>
        </p:nvSpPr>
        <p:spPr>
          <a:xfrm>
            <a:off x="2268538" y="1774825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28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加工方法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63575" y="2611438"/>
            <a:ext cx="4268788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主料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牛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背筋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800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克。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辅料：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青红椒块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克，白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萝卜粗丝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300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克。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调料：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姜蒜片各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克，水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豆豉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100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克，糍粑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辣椒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克，豆瓣酱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克，蒜苗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节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克，料酒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20 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克，精盐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克，味精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克，水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芡粉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克。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味型：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家常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味。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成菜方法：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滑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炒、煮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84213" y="2611438"/>
            <a:ext cx="4268787" cy="267811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）从牛里脊上取下牛背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筋，切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成筷子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条，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用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精盐、料酒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码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味，用水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芡粉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上浆，滑油。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）锅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内留油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少许，下豆瓣酱、糍粑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辣椒炒</a:t>
            </a:r>
          </a:p>
          <a:p>
            <a:pPr algn="just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香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出色，下水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豆豉炒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香，下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牛背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筋、青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红椒炒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入味，下蒜苗，调味，装入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垫有萝卜粗丝的锅仔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中，带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火上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桌。吃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完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主料，可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加汤烫食荤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素菜。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844824"/>
            <a:ext cx="3690910" cy="4114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</p:childTnLst>
        </p:cTn>
      </p:par>
    </p:tnLst>
    <p:bldLst>
      <p:bldP spid="138" grpId="0" animBg="1"/>
      <p:bldP spid="13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</a:rPr>
              <a:t>思考与实践</a:t>
            </a:r>
          </a:p>
        </p:txBody>
      </p:sp>
      <p:grpSp>
        <p:nvGrpSpPr>
          <p:cNvPr id="10246" name="组合 63"/>
          <p:cNvGrpSpPr>
            <a:grpSpLocks/>
          </p:cNvGrpSpPr>
          <p:nvPr/>
        </p:nvGrpSpPr>
        <p:grpSpPr bwMode="auto">
          <a:xfrm>
            <a:off x="2081213" y="1698625"/>
            <a:ext cx="2017712" cy="4181475"/>
            <a:chOff x="251520" y="1704169"/>
            <a:chExt cx="2016224" cy="4179911"/>
          </a:xfrm>
        </p:grpSpPr>
        <p:sp>
          <p:nvSpPr>
            <p:cNvPr id="40" name="圆角矩形 39"/>
            <p:cNvSpPr/>
            <p:nvPr/>
          </p:nvSpPr>
          <p:spPr>
            <a:xfrm>
              <a:off x="251520" y="2020343"/>
              <a:ext cx="2016224" cy="3863737"/>
            </a:xfrm>
            <a:prstGeom prst="roundRect">
              <a:avLst/>
            </a:prstGeom>
            <a:gradFill flip="none" rotWithShape="1">
              <a:gsLst>
                <a:gs pos="0">
                  <a:srgbClr val="BDE0F7"/>
                </a:gs>
                <a:gs pos="17999">
                  <a:srgbClr val="91C8F0"/>
                </a:gs>
                <a:gs pos="36000">
                  <a:srgbClr val="64B4EB"/>
                </a:gs>
                <a:gs pos="61000">
                  <a:srgbClr val="64B4EB"/>
                </a:gs>
                <a:gs pos="82001">
                  <a:srgbClr val="91C8F0"/>
                </a:gs>
                <a:gs pos="100000">
                  <a:srgbClr val="BDE0F7"/>
                </a:gs>
              </a:gsLst>
              <a:lin ang="5400000" scaled="1"/>
              <a:tileRect/>
            </a:gradFill>
            <a:ln w="38100">
              <a:solidFill>
                <a:srgbClr val="4486B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258" name="Text Box 65"/>
            <p:cNvSpPr txBox="1">
              <a:spLocks noChangeArrowheads="1"/>
            </p:cNvSpPr>
            <p:nvPr/>
          </p:nvSpPr>
          <p:spPr bwMode="gray">
            <a:xfrm>
              <a:off x="251520" y="2565357"/>
              <a:ext cx="2016224" cy="1938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在班级里交流，列举大家品尝过、听说过的火锅和干锅，说一</a:t>
              </a:r>
            </a:p>
            <a:p>
              <a:pPr algn="just"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说其主要原料、口味及特色。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0259" name="组合 44"/>
            <p:cNvGrpSpPr>
              <a:grpSpLocks/>
            </p:cNvGrpSpPr>
            <p:nvPr/>
          </p:nvGrpSpPr>
          <p:grpSpPr bwMode="auto">
            <a:xfrm>
              <a:off x="938163" y="1704169"/>
              <a:ext cx="642938" cy="642938"/>
              <a:chOff x="924049" y="2057400"/>
              <a:chExt cx="642938" cy="642938"/>
            </a:xfrm>
          </p:grpSpPr>
          <p:grpSp>
            <p:nvGrpSpPr>
              <p:cNvPr id="10260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10262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263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264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265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266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0261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  <p:grpSp>
        <p:nvGrpSpPr>
          <p:cNvPr id="10247" name="组合 64"/>
          <p:cNvGrpSpPr>
            <a:grpSpLocks/>
          </p:cNvGrpSpPr>
          <p:nvPr/>
        </p:nvGrpSpPr>
        <p:grpSpPr bwMode="auto">
          <a:xfrm>
            <a:off x="4627563" y="1698625"/>
            <a:ext cx="2019300" cy="4181475"/>
            <a:chOff x="2412281" y="1704169"/>
            <a:chExt cx="2020193" cy="4179911"/>
          </a:xfrm>
        </p:grpSpPr>
        <p:sp>
          <p:nvSpPr>
            <p:cNvPr id="52" name="圆角矩形 51"/>
            <p:cNvSpPr/>
            <p:nvPr/>
          </p:nvSpPr>
          <p:spPr>
            <a:xfrm>
              <a:off x="2416250" y="2020343"/>
              <a:ext cx="2016224" cy="3863737"/>
            </a:xfrm>
            <a:prstGeom prst="roundRect">
              <a:avLst/>
            </a:prstGeom>
            <a:gradFill flip="none" rotWithShape="1">
              <a:gsLst>
                <a:gs pos="0">
                  <a:srgbClr val="D0F7D4"/>
                </a:gs>
                <a:gs pos="17999">
                  <a:srgbClr val="73E77E"/>
                </a:gs>
                <a:gs pos="36000">
                  <a:srgbClr val="73E77E"/>
                </a:gs>
                <a:gs pos="61000">
                  <a:srgbClr val="73E77E"/>
                </a:gs>
                <a:gs pos="82001">
                  <a:srgbClr val="73E77E"/>
                </a:gs>
                <a:gs pos="100000">
                  <a:srgbClr val="CFF7D4"/>
                </a:gs>
              </a:gsLst>
              <a:lin ang="5400000" scaled="1"/>
              <a:tileRect/>
            </a:gradFill>
            <a:ln w="38100">
              <a:solidFill>
                <a:srgbClr val="3C984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10249" name="组合 45"/>
            <p:cNvGrpSpPr>
              <a:grpSpLocks/>
            </p:cNvGrpSpPr>
            <p:nvPr/>
          </p:nvGrpSpPr>
          <p:grpSpPr bwMode="auto">
            <a:xfrm>
              <a:off x="3102893" y="1704169"/>
              <a:ext cx="642938" cy="642938"/>
              <a:chOff x="3286249" y="2057400"/>
              <a:chExt cx="642938" cy="642938"/>
            </a:xfrm>
          </p:grpSpPr>
          <p:sp>
            <p:nvSpPr>
              <p:cNvPr id="10251" name="Oval 71"/>
              <p:cNvSpPr>
                <a:spLocks noChangeArrowheads="1"/>
              </p:cNvSpPr>
              <p:nvPr/>
            </p:nvSpPr>
            <p:spPr bwMode="gray">
              <a:xfrm>
                <a:off x="3286249" y="2057400"/>
                <a:ext cx="642938" cy="6429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0252" name="Oval 72"/>
              <p:cNvSpPr>
                <a:spLocks noChangeArrowheads="1"/>
              </p:cNvSpPr>
              <p:nvPr/>
            </p:nvSpPr>
            <p:spPr bwMode="gray">
              <a:xfrm>
                <a:off x="3292599" y="2062163"/>
                <a:ext cx="622300" cy="62230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0253" name="Oval 73"/>
              <p:cNvSpPr>
                <a:spLocks noChangeArrowheads="1"/>
              </p:cNvSpPr>
              <p:nvPr/>
            </p:nvSpPr>
            <p:spPr bwMode="gray">
              <a:xfrm>
                <a:off x="3300537" y="2065338"/>
                <a:ext cx="608012" cy="60801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0254" name="Oval 74"/>
              <p:cNvSpPr>
                <a:spLocks noChangeArrowheads="1"/>
              </p:cNvSpPr>
              <p:nvPr/>
            </p:nvSpPr>
            <p:spPr bwMode="gray">
              <a:xfrm>
                <a:off x="3306887" y="2071688"/>
                <a:ext cx="577850" cy="5667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0255" name="Oval 75"/>
              <p:cNvSpPr>
                <a:spLocks noChangeArrowheads="1"/>
              </p:cNvSpPr>
              <p:nvPr/>
            </p:nvSpPr>
            <p:spPr bwMode="gray">
              <a:xfrm>
                <a:off x="3341812" y="2087563"/>
                <a:ext cx="512762" cy="460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0256" name="Text Box 76"/>
              <p:cNvSpPr txBox="1">
                <a:spLocks noChangeArrowheads="1"/>
              </p:cNvSpPr>
              <p:nvPr/>
            </p:nvSpPr>
            <p:spPr bwMode="gray">
              <a:xfrm>
                <a:off x="34243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10250" name="Text Box 65"/>
            <p:cNvSpPr txBox="1">
              <a:spLocks noChangeArrowheads="1"/>
            </p:cNvSpPr>
            <p:nvPr/>
          </p:nvSpPr>
          <p:spPr bwMode="gray">
            <a:xfrm>
              <a:off x="2412281" y="2565357"/>
              <a:ext cx="2016224" cy="1199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尝试在家里做一次火锅，并与同学交流心得体会。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气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2411</TotalTime>
  <Words>1552</Words>
  <Application>Microsoft Office PowerPoint</Application>
  <PresentationFormat>全屏显示(4:3)</PresentationFormat>
  <Paragraphs>94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Calibri</vt:lpstr>
      <vt:lpstr>宋体</vt:lpstr>
      <vt:lpstr>Arial</vt:lpstr>
      <vt:lpstr>Arial Black</vt:lpstr>
      <vt:lpstr>微软雅黑</vt:lpstr>
      <vt:lpstr>黑体</vt:lpstr>
      <vt:lpstr>幼圆</vt:lpstr>
      <vt:lpstr>Office 主题​​</vt:lpstr>
      <vt:lpstr>烹 饪 技 术</vt:lpstr>
      <vt:lpstr>贵州的火锅、干锅</vt:lpstr>
      <vt:lpstr>酸  汤  鱼</vt:lpstr>
      <vt:lpstr>花溪清汤鹅</vt:lpstr>
      <vt:lpstr>老贵阳辣子鸡火锅</vt:lpstr>
      <vt:lpstr>一  锅  香</vt:lpstr>
      <vt:lpstr>黄焖牛肉火锅</vt:lpstr>
      <vt:lpstr>干锅牛背筋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dwb</cp:lastModifiedBy>
  <cp:revision>186</cp:revision>
  <dcterms:created xsi:type="dcterms:W3CDTF">2012-01-31T05:34:08Z</dcterms:created>
  <dcterms:modified xsi:type="dcterms:W3CDTF">2012-04-24T00:44:28Z</dcterms:modified>
</cp:coreProperties>
</file>