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02" r:id="rId4"/>
    <p:sldId id="303" r:id="rId5"/>
    <p:sldId id="304" r:id="rId6"/>
    <p:sldId id="305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B0C0-FCFC-4012-95AD-5F17FE9D2C4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C803-5974-4EF9-917F-0C0B9E1B7D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77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F4F9-CCFA-44CE-AC8A-5AE14AB2959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D88B-FA69-4967-92BF-AAB91B72E8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7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E357-5516-493C-A4BC-1EB9982FF16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D5DD-FDF7-4C27-94EA-B78B3376BD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8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81BA-E768-487B-BD21-822380BEB97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5540-A89B-45E9-AA2B-E802F5DAA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7BB6-4943-40A1-96FF-766E05A6B4A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E93B-41BF-4D43-B832-A9F54BF25D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1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DDB8-E219-49ED-8ACC-8673C25EFE8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3548-4E9C-4A92-BAA1-D1376FCF15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FBE4-AA13-496A-ACB4-AF27D54387C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7612-D89E-4819-AD1D-211735CF3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71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AA5B-EC30-4AEA-A481-6F97AB3BA46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7813-E7F9-4240-A5E0-75C9E2EB04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93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6B87-5481-4717-94C5-81F90AB9DBD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8999-3DCB-4471-9A1E-AF54C4ED29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0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A943-4B4F-4860-B8AC-40DF150940F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770C-DE31-461C-91A2-2558E27D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24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97F6-299E-4DF5-9563-3C9A9D15624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B315-6C2B-49FB-A923-57E8DC550B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2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53209B1-CFC6-4734-A038-575A84D9A9A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EFE303-FA79-4313-BA20-0C1E05F398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常见汤菜的制作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鸡汤白菜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41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白菜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老母鸡鸡汤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750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克，银杏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枸杞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咸鲜味。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煨、煮。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586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）白菜摘洗干净，切成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厘米长段；银杏去壳，煮熟透，用牙签去芯。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）老母鸡汤烧沸，下白菜、银杏、枸杞，煮至白菜发软，起锅装碗。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4" y="2492895"/>
            <a:ext cx="3888433" cy="291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腌韭菜根炖排骨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41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排骨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700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腌韭菜根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克，老姜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克，香葱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咸鲜味。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炖。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586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）排骨砍成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6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厘米长节，焯水。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）锅上火，加水，下排骨、腌韭菜根，加老姜、香葱、料酒，大火烧沸，转小火炖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小时，调精盐，即可装入汤钵内。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92896"/>
            <a:ext cx="3685421" cy="278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  鲜  汤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3182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鲜鱿鱼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克，鲜猪肝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克，猪瘦肉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火腿肠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克，水发香菇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克，水发木耳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克，西红柿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克，粉丝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克，白菜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克，鲜汤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900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克，料酒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克，胡椒粉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克，鸡油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咸鲜味。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33734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）鲜鱿鱼切成卷筒鱿鱼花刀，并用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90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℃热水焯水；猪肝切成薄片；猪瘦肉切成薄片；粉丝用冷水浸泡；水发香菇切片，西红柿切片，水发木耳撕成块。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）锅上火，下鲜汤，烧沸后投入各种主辅料，调入精盐、料酒、胡椒粉，烧开后撇去浮沫，倒入小盆内，撒入葱花，淋入少许鸡油即成。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202" y="2708920"/>
            <a:ext cx="393199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西红柿土豆泥蛋花汤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125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土豆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400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辅料：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西红柿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克，鸡蛋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个。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8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咸鲜味。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4213" y="2611438"/>
            <a:ext cx="4268787" cy="2586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）土豆去皮，用清水煮熟，用刀压成泥；西红柿切成丁；鸡蛋搅散。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）锅上火，下油烧热，下西红柿炒香，加汤烧沸，下土豆泥略煮，慢慢倒入鸡蛋使之成雪花状，加入精盐调味，下葱花起锅。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557" y="2611438"/>
            <a:ext cx="3876853" cy="283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素  瓜  豆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35" name="单圆角矩形 134"/>
          <p:cNvSpPr/>
          <p:nvPr/>
        </p:nvSpPr>
        <p:spPr>
          <a:xfrm>
            <a:off x="684213" y="1773238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</p:txBody>
      </p:sp>
      <p:sp>
        <p:nvSpPr>
          <p:cNvPr id="136" name="单圆角矩形 135"/>
          <p:cNvSpPr/>
          <p:nvPr/>
        </p:nvSpPr>
        <p:spPr>
          <a:xfrm>
            <a:off x="2268538" y="1774825"/>
            <a:ext cx="1295400" cy="431800"/>
          </a:xfrm>
          <a:prstGeom prst="round1Rect">
            <a:avLst>
              <a:gd name="adj" fmla="val 4505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63575" y="2611438"/>
            <a:ext cx="42687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主料：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小南瓜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克，四季豆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200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调料：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精盐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克，蒜泥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克，姜米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3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克，煳辣椒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克，烧青椒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克，烧西红柿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克，糟辣椒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15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克，葱花</a:t>
            </a:r>
            <a:r>
              <a:rPr lang="en-US" altLang="zh-CN" dirty="0">
                <a:latin typeface="方正细黑一简体" pitchFamily="65" charset="-122"/>
                <a:ea typeface="方正细黑一简体" pitchFamily="65" charset="-122"/>
              </a:rPr>
              <a:t>10 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味型：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酸辣味。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黑一简体" pitchFamily="65" charset="-122"/>
                <a:ea typeface="方正细黑一简体" pitchFamily="65" charset="-122"/>
              </a:rPr>
              <a:t>成菜方法：</a:t>
            </a:r>
            <a:r>
              <a:rPr lang="zh-CN" altLang="en-US" dirty="0">
                <a:latin typeface="方正细黑一简体" pitchFamily="65" charset="-122"/>
                <a:ea typeface="方正细黑一简体" pitchFamily="65" charset="-122"/>
              </a:rPr>
              <a:t>煮。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63575" y="2611438"/>
            <a:ext cx="4484688" cy="3416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）小南瓜摘洗干净，用手掌拍破，撕成大块；四季豆撕去筋，分成短节。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）小南瓜、四季豆用清水煮熟透，装钵。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黑一简体" pitchFamily="65" charset="-122"/>
                <a:ea typeface="方正细黑一简体" pitchFamily="65" charset="-122"/>
              </a:rPr>
              <a:t>）煳辣椒、姜米、蒜泥、精盐、葱花加煮瓜豆的汤调制成煳辣椒蘸水；剁碎的烧青椒、烧西红柿、姜米、蒜泥、精盐、葱花调制成烧青椒蘸水；糟辣椒加葱花调制成糟辣椒蘸水。蘸水与汤钵一同上桌。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细黑一简体" pitchFamily="65" charset="-122"/>
              <a:ea typeface="方正细黑一简体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885" y="2780928"/>
            <a:ext cx="3815709" cy="286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8198" name="组合 5"/>
          <p:cNvGrpSpPr>
            <a:grpSpLocks/>
          </p:cNvGrpSpPr>
          <p:nvPr/>
        </p:nvGrpSpPr>
        <p:grpSpPr bwMode="auto">
          <a:xfrm>
            <a:off x="1541463" y="1241425"/>
            <a:ext cx="2552700" cy="2474913"/>
            <a:chOff x="2051721" y="1124744"/>
            <a:chExt cx="2552120" cy="2476293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2051721" y="1440833"/>
              <a:ext cx="2447369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42" name="Text Box 65"/>
            <p:cNvSpPr txBox="1">
              <a:spLocks noChangeArrowheads="1"/>
            </p:cNvSpPr>
            <p:nvPr/>
          </p:nvSpPr>
          <p:spPr bwMode="gray">
            <a:xfrm>
              <a:off x="2123727" y="1986254"/>
              <a:ext cx="2480114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小组讨论，分别列举自己曾品尝过的汤，说一说其主辅料和味型。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43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8244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46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47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48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49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50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45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9" name="组合 4"/>
          <p:cNvGrpSpPr>
            <a:grpSpLocks/>
          </p:cNvGrpSpPr>
          <p:nvPr/>
        </p:nvGrpSpPr>
        <p:grpSpPr bwMode="auto">
          <a:xfrm>
            <a:off x="5218113" y="1241425"/>
            <a:ext cx="2560637" cy="2474913"/>
            <a:chOff x="4603840" y="1124744"/>
            <a:chExt cx="2560447" cy="2476293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4607015" y="1440833"/>
              <a:ext cx="2449330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33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8235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36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37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38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39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40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34" name="Text Box 65"/>
            <p:cNvSpPr txBox="1">
              <a:spLocks noChangeArrowheads="1"/>
            </p:cNvSpPr>
            <p:nvPr/>
          </p:nvSpPr>
          <p:spPr bwMode="gray">
            <a:xfrm>
              <a:off x="4603840" y="1986255"/>
              <a:ext cx="25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与同学交流自己曾在家中做过的汤菜，介绍其制作方法以及自己的制汤经验。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0" name="组合 1"/>
          <p:cNvGrpSpPr>
            <a:grpSpLocks/>
          </p:cNvGrpSpPr>
          <p:nvPr/>
        </p:nvGrpSpPr>
        <p:grpSpPr bwMode="auto">
          <a:xfrm>
            <a:off x="458788" y="3870325"/>
            <a:ext cx="2547937" cy="2476500"/>
            <a:chOff x="558873" y="3933056"/>
            <a:chExt cx="2547719" cy="2476292"/>
          </a:xfrm>
        </p:grpSpPr>
        <p:sp>
          <p:nvSpPr>
            <p:cNvPr id="63" name="圆角矩形 62"/>
            <p:cNvSpPr/>
            <p:nvPr/>
          </p:nvSpPr>
          <p:spPr bwMode="auto">
            <a:xfrm>
              <a:off x="558873" y="4248942"/>
              <a:ext cx="2447716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23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822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2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2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3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2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24" name="Text Box 65"/>
            <p:cNvSpPr txBox="1">
              <a:spLocks noChangeArrowheads="1"/>
            </p:cNvSpPr>
            <p:nvPr/>
          </p:nvSpPr>
          <p:spPr bwMode="gray">
            <a:xfrm>
              <a:off x="558874" y="4794566"/>
              <a:ext cx="254771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广东人习惯先喝汤后吃饭，而贵州人喜欢先吃饭后喝汤。就此展开调查，了解其各自的优缺点。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1" name="组合 2"/>
          <p:cNvGrpSpPr>
            <a:grpSpLocks/>
          </p:cNvGrpSpPr>
          <p:nvPr/>
        </p:nvGrpSpPr>
        <p:grpSpPr bwMode="auto">
          <a:xfrm>
            <a:off x="3397250" y="3860800"/>
            <a:ext cx="2514600" cy="2476500"/>
            <a:chOff x="3421932" y="3924329"/>
            <a:chExt cx="2514871" cy="2476292"/>
          </a:xfrm>
        </p:grpSpPr>
        <p:sp>
          <p:nvSpPr>
            <p:cNvPr id="78" name="圆角矩形 77"/>
            <p:cNvSpPr/>
            <p:nvPr/>
          </p:nvSpPr>
          <p:spPr bwMode="auto">
            <a:xfrm>
              <a:off x="3421932" y="4240215"/>
              <a:ext cx="2448189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7999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82001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13" name="组合 47"/>
            <p:cNvGrpSpPr>
              <a:grpSpLocks/>
            </p:cNvGrpSpPr>
            <p:nvPr/>
          </p:nvGrpSpPr>
          <p:grpSpPr bwMode="auto">
            <a:xfrm>
              <a:off x="4324479" y="3924329"/>
              <a:ext cx="642906" cy="643179"/>
              <a:chOff x="5648449" y="2057400"/>
              <a:chExt cx="642938" cy="642938"/>
            </a:xfrm>
          </p:grpSpPr>
          <p:grpSp>
            <p:nvGrpSpPr>
              <p:cNvPr id="8215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7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8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9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0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21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6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14" name="Text Box 65"/>
            <p:cNvSpPr txBox="1">
              <a:spLocks noChangeArrowheads="1"/>
            </p:cNvSpPr>
            <p:nvPr/>
          </p:nvSpPr>
          <p:spPr bwMode="gray">
            <a:xfrm>
              <a:off x="3421932" y="4785839"/>
              <a:ext cx="251487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贵州人喜欢吃素汤。查找一下资料或请教他人，了解贵州的素汤蘸水的调料都有什么要求。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2" name="组合 3"/>
          <p:cNvGrpSpPr>
            <a:grpSpLocks/>
          </p:cNvGrpSpPr>
          <p:nvPr/>
        </p:nvGrpSpPr>
        <p:grpSpPr bwMode="auto">
          <a:xfrm>
            <a:off x="6300788" y="3860800"/>
            <a:ext cx="2560637" cy="2476500"/>
            <a:chOff x="6300788" y="3924329"/>
            <a:chExt cx="2560447" cy="2476293"/>
          </a:xfrm>
        </p:grpSpPr>
        <p:sp>
          <p:nvSpPr>
            <p:cNvPr id="89" name="圆角矩形 88"/>
            <p:cNvSpPr/>
            <p:nvPr/>
          </p:nvSpPr>
          <p:spPr bwMode="auto">
            <a:xfrm>
              <a:off x="6303963" y="4240216"/>
              <a:ext cx="2449330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7999">
                  <a:schemeClr val="accent5">
                    <a:lumMod val="40000"/>
                    <a:lumOff val="60000"/>
                  </a:schemeClr>
                </a:gs>
                <a:gs pos="36000">
                  <a:schemeClr val="accent5">
                    <a:lumMod val="60000"/>
                    <a:lumOff val="40000"/>
                  </a:schemeClr>
                </a:gs>
                <a:gs pos="61000">
                  <a:schemeClr val="accent5">
                    <a:lumMod val="60000"/>
                    <a:lumOff val="40000"/>
                  </a:schemeClr>
                </a:gs>
                <a:gs pos="82001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204" name="组合 45"/>
            <p:cNvGrpSpPr>
              <a:grpSpLocks/>
            </p:cNvGrpSpPr>
            <p:nvPr/>
          </p:nvGrpSpPr>
          <p:grpSpPr bwMode="auto">
            <a:xfrm>
              <a:off x="7207427" y="3924329"/>
              <a:ext cx="642654" cy="643179"/>
              <a:chOff x="3286249" y="2057400"/>
              <a:chExt cx="642938" cy="642938"/>
            </a:xfrm>
          </p:grpSpPr>
          <p:sp>
            <p:nvSpPr>
              <p:cNvPr id="8206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7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8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9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0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11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8205" name="Text Box 65"/>
            <p:cNvSpPr txBox="1">
              <a:spLocks noChangeArrowheads="1"/>
            </p:cNvSpPr>
            <p:nvPr/>
          </p:nvSpPr>
          <p:spPr bwMode="gray">
            <a:xfrm>
              <a:off x="6300788" y="4785840"/>
              <a:ext cx="25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与同学交流自己曾在家中做过的汤菜，介绍其制作方法以及自己的制汤经验。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881</Words>
  <Application>Microsoft Office PowerPoint</Application>
  <PresentationFormat>全屏显示(4:3)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方正细黑一简体</vt:lpstr>
      <vt:lpstr>Office 主题​​</vt:lpstr>
      <vt:lpstr>烹 饪 技 术</vt:lpstr>
      <vt:lpstr>鸡汤白菜</vt:lpstr>
      <vt:lpstr>腌韭菜根炖排骨</vt:lpstr>
      <vt:lpstr>三  鲜  汤</vt:lpstr>
      <vt:lpstr>西红柿土豆泥蛋花汤</vt:lpstr>
      <vt:lpstr>素  瓜  豆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186</cp:revision>
  <dcterms:created xsi:type="dcterms:W3CDTF">2012-01-31T05:34:08Z</dcterms:created>
  <dcterms:modified xsi:type="dcterms:W3CDTF">2012-04-24T00:43:30Z</dcterms:modified>
</cp:coreProperties>
</file>