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302" r:id="rId4"/>
    <p:sldId id="303" r:id="rId5"/>
    <p:sldId id="304" r:id="rId6"/>
    <p:sldId id="305" r:id="rId7"/>
    <p:sldId id="262" r:id="rId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FF71"/>
    <a:srgbClr val="30C800"/>
    <a:srgbClr val="91C8F0"/>
    <a:srgbClr val="64B4EB"/>
    <a:srgbClr val="008FFA"/>
    <a:srgbClr val="55E1FD"/>
    <a:srgbClr val="FCC8FA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2E5B7-820C-4787-AC7D-F54DBDE1763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BB60B-851D-46CD-B3DA-454C9ED3E0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85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D5CB0-3AA8-46C7-AB93-17C755660850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605D-616A-4EBC-8EDE-0E3A059723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21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1FCF6-3A5E-4B51-BE1E-6A5514A0213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C1BD-3329-4890-B646-991E301C74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95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F6EE6-D7E3-49EF-8298-8EF733C45F90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FEB3A-AA80-439E-9F57-417D518D48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30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EA42A-0C14-4C95-91FA-2102BAEC4E9E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C896F-59E9-40B0-A241-8FAE2A9699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19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3380-7139-4238-BBAE-EF70A569E48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7EC8-9F02-4FF0-B9D2-2B949F5C0D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05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9D6DB-E3D2-4E62-8DAA-4956F2C5C17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5D0DF-E9CC-4BC7-8C60-70E7ED0889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62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34E56-2ED5-4FAD-86CD-D900B50A4A77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108C3-F1A8-45B4-8538-86830E3A65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03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9F752-84A0-4C01-B7B8-6B0F7A63918B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9F705-28CC-48BB-96DA-8674C700F8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52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9E1A-EE8A-4D5B-AFF7-5C6026D1DC9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6247C-9BBA-4766-B1EE-F7DFD39F0D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74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ACC73-4B20-4DBE-BB73-203ED7E7826C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361A9-47BD-4066-9AF9-C239C464AA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3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24000">
              <a:schemeClr val="bg1"/>
            </a:gs>
            <a:gs pos="89000">
              <a:schemeClr val="bg1"/>
            </a:gs>
            <a:gs pos="18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4786FFF-4A2C-4698-8D5D-53608FF77FE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3068D99-8A5C-439D-A169-FF3264A20E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87624" y="1224440"/>
            <a:ext cx="770384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烹 饪 技 术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pic>
        <p:nvPicPr>
          <p:cNvPr id="2065" name="图片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3" y="3270250"/>
            <a:ext cx="37925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1692275" y="2908300"/>
            <a:ext cx="7199313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12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课 常见水产品的制作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7.40741E-7 C 0.00174 -0.00764 0.00157 -0.01551 -4.44444E-6 -0.02269 C -0.00121 -0.02778 -0.00486 -0.03125 -0.00694 -0.03495 C -0.01302 -0.04583 -0.01944 -0.05463 -0.02638 -0.06366 C -0.03055 -0.06921 -0.03472 -0.07477 -0.03888 -0.08009 C -0.04184 -0.08426 -0.04444 -0.08843 -0.04722 -0.09259 C -0.04861 -0.09468 -0.05138 -0.09861 -0.05138 -0.09838 C -0.05312 -0.10648 -0.05416 -0.10972 -0.05416 -0.11921 C -0.05416 -0.14468 -0.05399 -0.21597 -0.02916 -0.22801 C -0.02395 -0.24005 -0.02048 -0.25116 -0.0125 -0.2588 C -0.00503 -0.27546 -0.01475 -0.25579 -0.00555 -0.26921 C -0.00069 -0.27662 0.00157 -0.28634 0.00834 -0.28958 C 0.01094 -0.30093 0.01719 -0.30486 0.02223 -0.31227 C 0.02778 -0.3206 0.03646 -0.33403 0.03889 -0.34514 C 0.04046 -0.35232 0.04254 -0.36528 0.04723 -0.36991 C 0.05 -0.37269 0.05556 -0.37824 0.05556 -0.37778 C 0.06198 -0.39236 0.05834 -0.38773 0.06528 -0.39445 C 0.06789 -0.4 0.07032 -0.40671 0.07223 -0.41296 C 0.07344 -0.41667 0.07414 -0.4213 0.075 -0.42523 C 0.07553 -0.42732 0.07639 -0.43148 0.07639 -0.43102 C 0.07379 -0.44282 0.07344 -0.44745 0.06667 -0.45417 C 0.06389 -0.4662 0.05764 -0.47593 0.05278 -0.48681 C 0.05053 -0.50023 0.04271 -0.50833 0.0375 -0.51968 C 0.03559 -0.53102 0.03195 -0.53634 0.02639 -0.54421 C 0.02292 -0.55995 0.01094 -0.58982 0.00278 -0.60185 C -0.00052 -0.61644 -0.01128 -0.6294 -0.01805 -0.64074 C -0.02222 -0.64815 -0.02916 -0.66366 -0.02916 -0.6632 C -0.0309 -0.67107 -0.03437 -0.67431 -0.03611 -0.68218 C -0.03941 -0.71551 -0.03437 -0.73912 -0.02222 -0.76597 C -0.02083 -0.77662 -0.02222 -0.78125 -0.01527 -0.78449 C -0.01388 -0.78657 -0.01215 -0.7882 -0.01111 -0.79074 C -0.01024 -0.79352 -0.01076 -0.79676 -0.00972 -0.79907 C -0.00329 -0.81273 0.00799 -0.81921 0.01528 -0.83171 C 0.02848 -0.85463 0.0099 -0.82616 0.025 -0.84607 C 0.02796 -0.85 0.03334 -0.8588 0.03334 -0.8581 C 0.03594 -0.86991 0.03369 -0.86343 0.04306 -0.87685 L 0.04306 -0.87662 C 0.04445 -0.88032 0.04532 -0.88449 0.04723 -0.8875 C 0.04827 -0.88889 0.05 -0.88866 0.05139 -0.88958 C 0.05678 -0.89977 0.05903 -0.91065 0.06806 -0.91412 C 0.07014 -0.91852 0.07327 -0.92153 0.075 -0.92616 C 0.07639 -0.93009 0.07778 -0.93889 0.07778 -0.93843 C 0.07657 -0.96736 0.07726 -0.96644 0.07362 -0.9919 C 0.07188 -1.00394 0.06667 -1.01644 0.0625 -1.02708 C 0.06077 -1.03148 0.06025 -1.03681 0.05834 -1.04144 C 0.0573 -1.04352 0.05539 -1.04514 0.05417 -1.04722 C 0.04792 -1.05903 0.04341 -1.0713 0.03612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-5412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苗乡鱼冻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35" name="单圆角矩形 134"/>
          <p:cNvSpPr/>
          <p:nvPr/>
        </p:nvSpPr>
        <p:spPr>
          <a:xfrm>
            <a:off x="684213" y="1773238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</p:txBody>
      </p:sp>
      <p:sp>
        <p:nvSpPr>
          <p:cNvPr id="136" name="单圆角矩形 135"/>
          <p:cNvSpPr/>
          <p:nvPr/>
        </p:nvSpPr>
        <p:spPr>
          <a:xfrm>
            <a:off x="2268538" y="1774825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63575" y="2611438"/>
            <a:ext cx="4268788" cy="2541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主料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稻田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鲫鱼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3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条（约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750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克）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辅料：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凯里红酸汤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200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克，西红柿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30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  <a:endParaRPr lang="zh-CN" altLang="en-US" dirty="0">
              <a:latin typeface="方正细黑一简体" pitchFamily="65" charset="-122"/>
              <a:ea typeface="方正细黑一简体" pitchFamily="65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调料：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精盐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6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克，老姜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克，蒜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克，葱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15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克，料酒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  <a:endParaRPr lang="zh-CN" altLang="en-US" dirty="0">
              <a:latin typeface="方正细黑一简体" pitchFamily="65" charset="-122"/>
              <a:ea typeface="方正细黑一简体" pitchFamily="65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味型：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咸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酸味。</a:t>
            </a:r>
            <a:endParaRPr lang="zh-CN" altLang="en-US" dirty="0">
              <a:latin typeface="方正细黑一简体" pitchFamily="65" charset="-122"/>
              <a:ea typeface="方正细黑一简体" pitchFamily="65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成菜方法：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熬、冻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。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84213" y="2611438"/>
            <a:ext cx="4268787" cy="32083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1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）宰杀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鲫鱼，不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去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鳞，除去内脏，洗净，用精盐、姜、葱、料酒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码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味；西红柿切成粒。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25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2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）锅下油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30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克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烧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热，投入姜、蒜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片炒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香，下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红酸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汤，加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500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克清水，大火烧沸，去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渣后下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鲫鱼，调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好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味，小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火烧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50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分钟，装入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垫有西红柿粒和香葱花的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汤钵中，晾凉，放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入冰箱成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冻，上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桌前翻扣在盘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中，撒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西红柿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粒、香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葱花点缀即可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</p:txBody>
      </p:sp>
      <p:pic>
        <p:nvPicPr>
          <p:cNvPr id="3082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843213"/>
            <a:ext cx="32734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糟辣鱼头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35" name="单圆角矩形 134"/>
          <p:cNvSpPr/>
          <p:nvPr/>
        </p:nvSpPr>
        <p:spPr>
          <a:xfrm>
            <a:off x="684213" y="1773238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</p:txBody>
      </p:sp>
      <p:sp>
        <p:nvSpPr>
          <p:cNvPr id="136" name="单圆角矩形 135"/>
          <p:cNvSpPr/>
          <p:nvPr/>
        </p:nvSpPr>
        <p:spPr>
          <a:xfrm>
            <a:off x="2268538" y="1774825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63575" y="2611438"/>
            <a:ext cx="4268788" cy="2125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主料：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鳙鱼头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个（约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1000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克）。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辅料：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糟辣椒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克，姜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克，葱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8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克，料酒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15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克，红油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  <a:endParaRPr lang="en-US" altLang="zh-CN" dirty="0"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味型：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糟辣味。</a:t>
            </a:r>
            <a:endParaRPr lang="en-US" altLang="zh-CN" dirty="0"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成菜方法：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蒸。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84213" y="2611438"/>
            <a:ext cx="4268787" cy="28352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1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）洗净鱼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头，去鳃，去鳞，从鱼唇正中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将鱼头一劈为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二，姜、葱、料酒拌在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鱼头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上，腌制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5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分钟。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25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2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）在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盘底放几片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生姜，放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上鱼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头，浇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淋糟辣椒在鱼头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上，上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笼旺火蒸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10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分钟，出笼，撒葱花，浇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烧熟的红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油，再上笼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蒸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2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分钟，取出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即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可。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25000"/>
              </a:lnSpc>
              <a:defRPr/>
            </a:pP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420888"/>
            <a:ext cx="3685550" cy="276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红烧黄鱼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35" name="单圆角矩形 134"/>
          <p:cNvSpPr/>
          <p:nvPr/>
        </p:nvSpPr>
        <p:spPr>
          <a:xfrm>
            <a:off x="684213" y="1773238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</p:txBody>
      </p:sp>
      <p:sp>
        <p:nvSpPr>
          <p:cNvPr id="136" name="单圆角矩形 135"/>
          <p:cNvSpPr/>
          <p:nvPr/>
        </p:nvSpPr>
        <p:spPr>
          <a:xfrm>
            <a:off x="2268538" y="1774825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63575" y="2611438"/>
            <a:ext cx="4268788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主料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黄鱼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条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约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700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克）。</a:t>
            </a:r>
            <a:endParaRPr lang="zh-CN" altLang="en-US" dirty="0">
              <a:latin typeface="方正细黑一简体" pitchFamily="65" charset="-122"/>
              <a:ea typeface="方正细黑一简体" pitchFamily="65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辅料：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威宁火腿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克，玉兰片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克，水发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香菇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克，青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红椒丝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5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克，姜丝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2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克，大葱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丝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5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克，芫荽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2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  <a:endParaRPr lang="zh-CN" altLang="en-US" dirty="0">
              <a:latin typeface="方正细黑一简体" pitchFamily="65" charset="-122"/>
              <a:ea typeface="方正细黑一简体" pitchFamily="65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调料：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姜片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2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克，大蒜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片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5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克，胡椒粉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3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克，酱油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15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克，白糖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2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克，米酒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  <a:endParaRPr lang="zh-CN" altLang="en-US" dirty="0">
              <a:latin typeface="方正细黑一简体" pitchFamily="65" charset="-122"/>
              <a:ea typeface="方正细黑一简体" pitchFamily="65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味型：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咸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鲜味。</a:t>
            </a:r>
            <a:endParaRPr lang="zh-CN" altLang="en-US" dirty="0">
              <a:latin typeface="方正细黑一简体" pitchFamily="65" charset="-122"/>
              <a:ea typeface="方正细黑一简体" pitchFamily="65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成菜方法：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红烧。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63575" y="2611438"/>
            <a:ext cx="4268788" cy="34432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1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）黄鱼去除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鱼鳞、内脏，洗净。在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鱼身两侧各划几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刀，擦干水分，放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入热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油锅中，炸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至七八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成熟，捞出，沥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干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油。火腿、香菇、玉兰片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分别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切片。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1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2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）锅上火，下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油烧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热，放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入姜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片、大蒜、香菇、玉兰片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及火腿爆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香，注入鲜汤，下黄鱼，调酱油、白糖、米酒、胡椒粉，大火煮沸，转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小火加盖焖煮至汤汁剩下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一半，再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改大火将汤汁收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干，装盘，撒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上青红椒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丝、姜丝、葱丝，淋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烫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油，撒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上芫荽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点缀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即可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825" y="2492375"/>
            <a:ext cx="4006850" cy="3005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茶香焗虾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35" name="单圆角矩形 134"/>
          <p:cNvSpPr/>
          <p:nvPr/>
        </p:nvSpPr>
        <p:spPr>
          <a:xfrm>
            <a:off x="684213" y="1773238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</p:txBody>
      </p:sp>
      <p:sp>
        <p:nvSpPr>
          <p:cNvPr id="136" name="单圆角矩形 135"/>
          <p:cNvSpPr/>
          <p:nvPr/>
        </p:nvSpPr>
        <p:spPr>
          <a:xfrm>
            <a:off x="2268538" y="1774825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63575" y="2611438"/>
            <a:ext cx="4268788" cy="171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主料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基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围虾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500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辅料：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绿茶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50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  <a:endParaRPr lang="zh-CN" altLang="en-US" dirty="0">
              <a:latin typeface="方正细黑一简体" pitchFamily="65" charset="-122"/>
              <a:ea typeface="方正细黑一简体" pitchFamily="65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味型：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茶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香味。</a:t>
            </a:r>
            <a:endParaRPr lang="zh-CN" altLang="en-US" dirty="0">
              <a:latin typeface="方正细黑一简体" pitchFamily="65" charset="-122"/>
              <a:ea typeface="方正细黑一简体" pitchFamily="65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成菜方法：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煮。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84213" y="2611438"/>
            <a:ext cx="4268787" cy="17541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1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）绿茶与清水一同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下锅，约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煮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5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分钟。（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2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）虾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放入茶水锅中烧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沸，倒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进盆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内，加盖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焗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5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分钟，连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茶叶一起装入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竹篮内，上桌。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144" y="2199814"/>
            <a:ext cx="3959352" cy="2968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茶香焗虾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35" name="单圆角矩形 134"/>
          <p:cNvSpPr/>
          <p:nvPr/>
        </p:nvSpPr>
        <p:spPr>
          <a:xfrm>
            <a:off x="684213" y="1773238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</p:txBody>
      </p:sp>
      <p:sp>
        <p:nvSpPr>
          <p:cNvPr id="136" name="单圆角矩形 135"/>
          <p:cNvSpPr/>
          <p:nvPr/>
        </p:nvSpPr>
        <p:spPr>
          <a:xfrm>
            <a:off x="2268538" y="1774825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63575" y="2611438"/>
            <a:ext cx="4268788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主料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米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豆腐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350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克，红花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蟹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500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  <a:endParaRPr lang="zh-CN" altLang="en-US" dirty="0">
              <a:latin typeface="方正细黑一简体" pitchFamily="65" charset="-122"/>
              <a:ea typeface="方正细黑一简体" pitchFamily="65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辅料：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泡椒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克，糍粑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辣椒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30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  <a:endParaRPr lang="zh-CN" altLang="en-US" dirty="0">
              <a:latin typeface="方正细黑一简体" pitchFamily="65" charset="-122"/>
              <a:ea typeface="方正细黑一简体" pitchFamily="65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调料：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精盐、味精、鸡精、蒜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茸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辣椒酱、</a:t>
            </a:r>
            <a:endParaRPr lang="zh-CN" altLang="en-US" dirty="0">
              <a:latin typeface="方正细黑一简体" pitchFamily="65" charset="-122"/>
              <a:ea typeface="方正细黑一简体" pitchFamily="65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高汤等各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适量。</a:t>
            </a:r>
            <a:endParaRPr lang="zh-CN" altLang="en-US" dirty="0">
              <a:latin typeface="方正细黑一简体" pitchFamily="65" charset="-122"/>
              <a:ea typeface="方正细黑一简体" pitchFamily="65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味型：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家常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味。</a:t>
            </a:r>
            <a:endParaRPr lang="zh-CN" altLang="en-US" dirty="0">
              <a:latin typeface="方正细黑一简体" pitchFamily="65" charset="-122"/>
              <a:ea typeface="方正细黑一简体" pitchFamily="65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成菜方法：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烧。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85800" y="2611438"/>
            <a:ext cx="4268788" cy="25860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1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）花蟹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宰杀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、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冼净、切块，下油锅，滑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炒至五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成熟；米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豆腐切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条，拍干粉，下油锅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炸至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定型，捞起。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2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）锅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中留油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少许，下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泡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椒、糍粑辣椒、蒜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茸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辣椒酱，注入高汤，下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米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豆腐、花蟹，烧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至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入味，勾芡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收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汁，装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盘。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</p:txBody>
      </p:sp>
      <p:pic>
        <p:nvPicPr>
          <p:cNvPr id="7178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2611438"/>
            <a:ext cx="3881438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</a:rPr>
              <a:t>思考与实践</a:t>
            </a:r>
          </a:p>
        </p:txBody>
      </p:sp>
      <p:grpSp>
        <p:nvGrpSpPr>
          <p:cNvPr id="8198" name="组合 63"/>
          <p:cNvGrpSpPr>
            <a:grpSpLocks/>
          </p:cNvGrpSpPr>
          <p:nvPr/>
        </p:nvGrpSpPr>
        <p:grpSpPr bwMode="auto">
          <a:xfrm>
            <a:off x="922338" y="1698625"/>
            <a:ext cx="2017712" cy="4181475"/>
            <a:chOff x="251520" y="1704169"/>
            <a:chExt cx="2016224" cy="4179911"/>
          </a:xfrm>
        </p:grpSpPr>
        <p:sp>
          <p:nvSpPr>
            <p:cNvPr id="40" name="圆角矩形 39"/>
            <p:cNvSpPr/>
            <p:nvPr/>
          </p:nvSpPr>
          <p:spPr>
            <a:xfrm>
              <a:off x="25152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BDE0F7"/>
                </a:gs>
                <a:gs pos="17999">
                  <a:srgbClr val="91C8F0"/>
                </a:gs>
                <a:gs pos="36000">
                  <a:srgbClr val="64B4EB"/>
                </a:gs>
                <a:gs pos="61000">
                  <a:srgbClr val="64B4EB"/>
                </a:gs>
                <a:gs pos="82001">
                  <a:srgbClr val="91C8F0"/>
                </a:gs>
                <a:gs pos="100000">
                  <a:srgbClr val="BDE0F7"/>
                </a:gs>
              </a:gsLst>
              <a:lin ang="5400000" scaled="1"/>
              <a:tileRect/>
            </a:gradFill>
            <a:ln w="38100">
              <a:solidFill>
                <a:srgbClr val="4486B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221" name="Text Box 65"/>
            <p:cNvSpPr txBox="1">
              <a:spLocks noChangeArrowheads="1"/>
            </p:cNvSpPr>
            <p:nvPr/>
          </p:nvSpPr>
          <p:spPr bwMode="gray">
            <a:xfrm>
              <a:off x="251520" y="2565357"/>
              <a:ext cx="2016224" cy="119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请教家人或者收集资料，列举几道贵州的辣海鲜菜。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8222" name="组合 44"/>
            <p:cNvGrpSpPr>
              <a:grpSpLocks/>
            </p:cNvGrpSpPr>
            <p:nvPr/>
          </p:nvGrpSpPr>
          <p:grpSpPr bwMode="auto">
            <a:xfrm>
              <a:off x="938163" y="1704169"/>
              <a:ext cx="642938" cy="642938"/>
              <a:chOff x="924049" y="2057400"/>
              <a:chExt cx="642938" cy="642938"/>
            </a:xfrm>
          </p:grpSpPr>
          <p:grpSp>
            <p:nvGrpSpPr>
              <p:cNvPr id="8223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8225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26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27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28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29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224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8199" name="组合 64"/>
          <p:cNvGrpSpPr>
            <a:grpSpLocks/>
          </p:cNvGrpSpPr>
          <p:nvPr/>
        </p:nvGrpSpPr>
        <p:grpSpPr bwMode="auto">
          <a:xfrm>
            <a:off x="3468688" y="1698625"/>
            <a:ext cx="2019300" cy="4181475"/>
            <a:chOff x="2412281" y="1704169"/>
            <a:chExt cx="2020193" cy="4179911"/>
          </a:xfrm>
        </p:grpSpPr>
        <p:sp>
          <p:nvSpPr>
            <p:cNvPr id="52" name="圆角矩形 51"/>
            <p:cNvSpPr/>
            <p:nvPr/>
          </p:nvSpPr>
          <p:spPr>
            <a:xfrm>
              <a:off x="241625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8212" name="组合 45"/>
            <p:cNvGrpSpPr>
              <a:grpSpLocks/>
            </p:cNvGrpSpPr>
            <p:nvPr/>
          </p:nvGrpSpPr>
          <p:grpSpPr bwMode="auto">
            <a:xfrm>
              <a:off x="3102893" y="1704169"/>
              <a:ext cx="642938" cy="642938"/>
              <a:chOff x="3286249" y="2057400"/>
              <a:chExt cx="642938" cy="642938"/>
            </a:xfrm>
          </p:grpSpPr>
          <p:sp>
            <p:nvSpPr>
              <p:cNvPr id="8214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8215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16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17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18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19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8213" name="Text Box 65"/>
            <p:cNvSpPr txBox="1">
              <a:spLocks noChangeArrowheads="1"/>
            </p:cNvSpPr>
            <p:nvPr/>
          </p:nvSpPr>
          <p:spPr bwMode="gray">
            <a:xfrm>
              <a:off x="2412281" y="2565357"/>
              <a:ext cx="2016224" cy="2676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议一议，除了书中介绍的，大家还品尝过哪些水产品，这些菜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的味型是怎样的。如有可能，试着了解这些菜的制作方法，并与同学们分享。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200" name="组合 65"/>
          <p:cNvGrpSpPr>
            <a:grpSpLocks/>
          </p:cNvGrpSpPr>
          <p:nvPr/>
        </p:nvGrpSpPr>
        <p:grpSpPr bwMode="auto">
          <a:xfrm>
            <a:off x="6015038" y="1698625"/>
            <a:ext cx="2016125" cy="4181475"/>
            <a:chOff x="4748713" y="1704169"/>
            <a:chExt cx="2016224" cy="4179911"/>
          </a:xfrm>
        </p:grpSpPr>
        <p:sp>
          <p:nvSpPr>
            <p:cNvPr id="62" name="圆角矩形 61"/>
            <p:cNvSpPr/>
            <p:nvPr/>
          </p:nvSpPr>
          <p:spPr>
            <a:xfrm>
              <a:off x="4748713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F8F5CC"/>
                </a:gs>
                <a:gs pos="17999">
                  <a:srgbClr val="E9E065"/>
                </a:gs>
                <a:gs pos="36000">
                  <a:srgbClr val="E9E065"/>
                </a:gs>
                <a:gs pos="61000">
                  <a:srgbClr val="E9E065"/>
                </a:gs>
                <a:gs pos="82001">
                  <a:srgbClr val="E9E065"/>
                </a:gs>
                <a:gs pos="100000">
                  <a:srgbClr val="F8F5CC"/>
                </a:gs>
              </a:gsLst>
              <a:lin ang="5400000" scaled="1"/>
              <a:tileRect/>
            </a:gradFill>
            <a:ln w="38100">
              <a:solidFill>
                <a:srgbClr val="978D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8202" name="组合 46"/>
            <p:cNvGrpSpPr>
              <a:grpSpLocks/>
            </p:cNvGrpSpPr>
            <p:nvPr/>
          </p:nvGrpSpPr>
          <p:grpSpPr bwMode="auto">
            <a:xfrm>
              <a:off x="5435356" y="1704169"/>
              <a:ext cx="642938" cy="642938"/>
              <a:chOff x="5648449" y="2057400"/>
              <a:chExt cx="642938" cy="642938"/>
            </a:xfrm>
          </p:grpSpPr>
          <p:grpSp>
            <p:nvGrpSpPr>
              <p:cNvPr id="8204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8206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07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08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09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10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205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3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8203" name="Text Box 65"/>
            <p:cNvSpPr txBox="1">
              <a:spLocks noChangeArrowheads="1"/>
            </p:cNvSpPr>
            <p:nvPr/>
          </p:nvSpPr>
          <p:spPr bwMode="gray">
            <a:xfrm>
              <a:off x="4748713" y="2565357"/>
              <a:ext cx="2016224" cy="119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试着在家中烹制一道或多道水产菜肴，并请家人评价。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2294</TotalTime>
  <Words>924</Words>
  <Application>Microsoft Office PowerPoint</Application>
  <PresentationFormat>全屏显示(4:3)</PresentationFormat>
  <Paragraphs>72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Calibri</vt:lpstr>
      <vt:lpstr>宋体</vt:lpstr>
      <vt:lpstr>Arial</vt:lpstr>
      <vt:lpstr>Arial Black</vt:lpstr>
      <vt:lpstr>微软雅黑</vt:lpstr>
      <vt:lpstr>黑体</vt:lpstr>
      <vt:lpstr>幼圆</vt:lpstr>
      <vt:lpstr>方正细黑一简体</vt:lpstr>
      <vt:lpstr>Office 主题​​</vt:lpstr>
      <vt:lpstr>烹 饪 技 术</vt:lpstr>
      <vt:lpstr>苗乡鱼冻</vt:lpstr>
      <vt:lpstr>糟辣鱼头</vt:lpstr>
      <vt:lpstr>红烧黄鱼</vt:lpstr>
      <vt:lpstr>茶香焗虾</vt:lpstr>
      <vt:lpstr>茶香焗虾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178</cp:revision>
  <dcterms:created xsi:type="dcterms:W3CDTF">2012-01-31T05:34:08Z</dcterms:created>
  <dcterms:modified xsi:type="dcterms:W3CDTF">2012-04-24T00:42:13Z</dcterms:modified>
</cp:coreProperties>
</file>