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302" r:id="rId4"/>
    <p:sldId id="291" r:id="rId5"/>
    <p:sldId id="306" r:id="rId6"/>
    <p:sldId id="262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71"/>
    <a:srgbClr val="30C800"/>
    <a:srgbClr val="91C8F0"/>
    <a:srgbClr val="64B4EB"/>
    <a:srgbClr val="008FFA"/>
    <a:srgbClr val="55E1FD"/>
    <a:srgbClr val="FCC8FA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5F3BF-B626-49C6-BE33-772EA329373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401A9-2B35-44DF-8E4E-AF178291F1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40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407D-C4D9-4BD7-BAB9-A357E25D1EA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32FA-6502-438A-8660-C5970BE308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35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91B3-FFC7-4BDD-939B-2FC96BFB92B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3A20-6DE4-4A20-B130-B346D62B95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63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12F6-415D-4B7D-A10E-EE2F7ED28E1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920A-3D81-4C12-A41E-7C072943AC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35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F7635-A2A8-41B5-824F-B5BDFCA04FA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C19C-E55B-482D-90AD-55E3F8C598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90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588C1-1E0D-4644-AA31-1B70A4C97BF9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606D-3AA0-4790-AE51-E937D80FFF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0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F3DDA-0CA8-484C-8DB7-ED9AD1B1B9C5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BA1AB-2668-44D6-A42F-79D33A035E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39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A790F-767B-40BA-B795-420C243FC16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C9D1-A5A6-4613-93D4-E5462183EB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67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2D41A-C789-4B2D-BB7C-A9E484FDC87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37844-CA69-4DDD-A272-06613A7BD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25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ACC5-EFAF-474D-8220-284DA049F05A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3679-8CB5-4520-9623-5D95CC3B94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38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A9B2-FE95-4250-8530-009244CEA0B4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79BD-846C-418E-8E13-94E032F3A0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93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4000">
              <a:schemeClr val="bg1"/>
            </a:gs>
            <a:gs pos="89000">
              <a:schemeClr val="bg1"/>
            </a:gs>
            <a:gs pos="18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9725F78-3511-451F-94FC-C5BC92D09ED7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B85651D-54F2-47CC-8763-06074692CC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itchFamily="34" charset="0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tif"/><Relationship Id="rId4" Type="http://schemas.openxmlformats.org/officeDocument/2006/relationships/image" Target="../media/image13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5000"/>
                <a:lumOff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87624" y="1224440"/>
            <a:ext cx="770384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烹 饪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pic>
        <p:nvPicPr>
          <p:cNvPr id="2065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013" y="3270250"/>
            <a:ext cx="3792537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116013" y="2908300"/>
            <a:ext cx="777557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11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课 水产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类原料的识别与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</a:rPr>
              <a:t>初加工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7.40741E-7 C 0.00174 -0.00764 0.00157 -0.01551 -4.44444E-6 -0.02269 C -0.00121 -0.02778 -0.00486 -0.03125 -0.00694 -0.03495 C -0.01302 -0.04583 -0.01944 -0.05463 -0.02638 -0.06366 C -0.03055 -0.06921 -0.03472 -0.07477 -0.03888 -0.08009 C -0.04184 -0.08426 -0.04444 -0.08843 -0.04722 -0.09259 C -0.04861 -0.09468 -0.05138 -0.09861 -0.05138 -0.09838 C -0.05312 -0.10648 -0.05416 -0.10972 -0.05416 -0.11921 C -0.05416 -0.14468 -0.05399 -0.21597 -0.02916 -0.22801 C -0.02395 -0.24005 -0.02048 -0.25116 -0.0125 -0.2588 C -0.00503 -0.27546 -0.01475 -0.25579 -0.00555 -0.26921 C -0.00069 -0.27662 0.00157 -0.28634 0.00834 -0.28958 C 0.01094 -0.30093 0.01719 -0.30486 0.02223 -0.31227 C 0.02778 -0.3206 0.03646 -0.33403 0.03889 -0.34514 C 0.04046 -0.35232 0.04254 -0.36528 0.04723 -0.36991 C 0.05 -0.37269 0.05556 -0.37824 0.05556 -0.37778 C 0.06198 -0.39236 0.05834 -0.38773 0.06528 -0.39445 C 0.06789 -0.4 0.07032 -0.40671 0.07223 -0.41296 C 0.07344 -0.41667 0.07414 -0.4213 0.075 -0.42523 C 0.07553 -0.42732 0.07639 -0.43148 0.07639 -0.43102 C 0.07379 -0.44282 0.07344 -0.44745 0.06667 -0.45417 C 0.06389 -0.4662 0.05764 -0.47593 0.05278 -0.48681 C 0.05053 -0.50023 0.04271 -0.50833 0.0375 -0.51968 C 0.03559 -0.53102 0.03195 -0.53634 0.02639 -0.54421 C 0.02292 -0.55995 0.01094 -0.58982 0.00278 -0.60185 C -0.00052 -0.61644 -0.01128 -0.6294 -0.01805 -0.64074 C -0.02222 -0.64815 -0.02916 -0.66366 -0.02916 -0.6632 C -0.0309 -0.67107 -0.03437 -0.67431 -0.03611 -0.68218 C -0.03941 -0.71551 -0.03437 -0.73912 -0.02222 -0.76597 C -0.02083 -0.77662 -0.02222 -0.78125 -0.01527 -0.78449 C -0.01388 -0.78657 -0.01215 -0.7882 -0.01111 -0.79074 C -0.01024 -0.79352 -0.01076 -0.79676 -0.00972 -0.79907 C -0.00329 -0.81273 0.00799 -0.81921 0.01528 -0.83171 C 0.02848 -0.85463 0.0099 -0.82616 0.025 -0.84607 C 0.02796 -0.85 0.03334 -0.8588 0.03334 -0.8581 C 0.03594 -0.86991 0.03369 -0.86343 0.04306 -0.87685 L 0.04306 -0.87662 C 0.04445 -0.88032 0.04532 -0.88449 0.04723 -0.8875 C 0.04827 -0.88889 0.05 -0.88866 0.05139 -0.88958 C 0.05678 -0.89977 0.05903 -0.91065 0.06806 -0.91412 C 0.07014 -0.91852 0.07327 -0.92153 0.075 -0.92616 C 0.07639 -0.93009 0.07778 -0.93889 0.07778 -0.93843 C 0.07657 -0.96736 0.07726 -0.96644 0.07362 -0.9919 C 0.07188 -1.00394 0.06667 -1.01644 0.0625 -1.02708 C 0.06077 -1.03148 0.06025 -1.03681 0.05834 -1.04144 C 0.0573 -1.04352 0.05539 -1.04514 0.05417 -1.04722 C 0.04792 -1.05903 0.04341 -1.0713 0.03612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5412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一、水产品的识别与选购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88950" y="1601788"/>
            <a:ext cx="3025775" cy="53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 Unicode MS" pitchFamily="34" charset="-122"/>
              </a:rPr>
              <a:t>1. 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 Unicode MS" pitchFamily="34" charset="-122"/>
              </a:rPr>
              <a:t>水产品的类别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488950" y="2524125"/>
            <a:ext cx="2470150" cy="2470150"/>
          </a:xfrm>
          <a:prstGeom prst="round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395663" y="2536825"/>
            <a:ext cx="2470150" cy="247015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300788" y="2524125"/>
            <a:ext cx="2470150" cy="247015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17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23975" y="5373688"/>
            <a:ext cx="8001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鱼类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68725" y="5373688"/>
            <a:ext cx="1724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节肢动物类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73850" y="5373688"/>
            <a:ext cx="17240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软体动物类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utoUpdateAnimBg="0"/>
      <p:bldP spid="2" grpId="0" animBg="1" autoUpdateAnimBg="0"/>
      <p:bldP spid="21" grpId="0" animBg="1"/>
      <p:bldP spid="22" grpId="0" animBg="1"/>
      <p:bldP spid="3" grpId="0" autoUpdateAnimBg="0"/>
      <p:bldP spid="26" grpId="0" autoUpdateAnimBg="0"/>
      <p:bldP spid="2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水产品</a:t>
            </a: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的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识别与选购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488950" y="1601788"/>
            <a:ext cx="3025775" cy="53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 Unicode MS" pitchFamily="34" charset="-122"/>
              </a:rPr>
              <a:t>1. 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 Unicode MS" pitchFamily="34" charset="-122"/>
              </a:rPr>
              <a:t>水产品的类别</a:t>
            </a:r>
          </a:p>
        </p:txBody>
      </p:sp>
      <p:sp>
        <p:nvSpPr>
          <p:cNvPr id="15" name="矩形 14"/>
          <p:cNvSpPr/>
          <p:nvPr/>
        </p:nvSpPr>
        <p:spPr>
          <a:xfrm>
            <a:off x="488950" y="2349500"/>
            <a:ext cx="4154488" cy="538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 Unicode MS" pitchFamily="34" charset="-122"/>
              </a:rPr>
              <a:t>2. 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 Unicode MS" pitchFamily="34" charset="-122"/>
              </a:rPr>
              <a:t>水产品的选购</a:t>
            </a:r>
          </a:p>
        </p:txBody>
      </p:sp>
      <p:grpSp>
        <p:nvGrpSpPr>
          <p:cNvPr id="16" name="组合 70"/>
          <p:cNvGrpSpPr>
            <a:grpSpLocks/>
          </p:cNvGrpSpPr>
          <p:nvPr/>
        </p:nvGrpSpPr>
        <p:grpSpPr bwMode="auto">
          <a:xfrm>
            <a:off x="1331913" y="3602038"/>
            <a:ext cx="1652587" cy="1570037"/>
            <a:chOff x="1042988" y="3717032"/>
            <a:chExt cx="1972300" cy="1876330"/>
          </a:xfrm>
        </p:grpSpPr>
        <p:sp>
          <p:nvSpPr>
            <p:cNvPr id="17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22000">
                  <a:schemeClr val="accent5">
                    <a:lumMod val="60000"/>
                    <a:lumOff val="4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1048671" y="4413304"/>
              <a:ext cx="1877570" cy="48378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外观</a:t>
              </a:r>
              <a:endPara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  <a:p>
              <a:pPr algn="ctr" eaLnBrk="0" hangingPunct="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色泽</a:t>
              </a:r>
              <a:endPara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70"/>
          <p:cNvGrpSpPr>
            <a:grpSpLocks/>
          </p:cNvGrpSpPr>
          <p:nvPr/>
        </p:nvGrpSpPr>
        <p:grpSpPr bwMode="auto">
          <a:xfrm>
            <a:off x="3635375" y="3602038"/>
            <a:ext cx="1652588" cy="1570037"/>
            <a:chOff x="1042988" y="3717032"/>
            <a:chExt cx="1972300" cy="1876330"/>
          </a:xfrm>
        </p:grpSpPr>
        <p:sp>
          <p:nvSpPr>
            <p:cNvPr id="29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2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0" name="AutoShape 10"/>
            <p:cNvSpPr>
              <a:spLocks noChangeArrowheads="1"/>
            </p:cNvSpPr>
            <p:nvPr/>
          </p:nvSpPr>
          <p:spPr bwMode="auto">
            <a:xfrm>
              <a:off x="1048672" y="4413304"/>
              <a:ext cx="1877568" cy="48378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弹性</a:t>
              </a:r>
              <a:endPara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70"/>
          <p:cNvGrpSpPr>
            <a:grpSpLocks/>
          </p:cNvGrpSpPr>
          <p:nvPr/>
        </p:nvGrpSpPr>
        <p:grpSpPr bwMode="auto">
          <a:xfrm>
            <a:off x="5940425" y="3602038"/>
            <a:ext cx="1652588" cy="1570037"/>
            <a:chOff x="1042988" y="3717032"/>
            <a:chExt cx="1972300" cy="1876330"/>
          </a:xfrm>
        </p:grpSpPr>
        <p:sp>
          <p:nvSpPr>
            <p:cNvPr id="32" name="Freeform 9"/>
            <p:cNvSpPr>
              <a:spLocks/>
            </p:cNvSpPr>
            <p:nvPr/>
          </p:nvSpPr>
          <p:spPr bwMode="gray">
            <a:xfrm>
              <a:off x="1042988" y="3717032"/>
              <a:ext cx="1972300" cy="1876330"/>
            </a:xfrm>
            <a:custGeom>
              <a:avLst/>
              <a:gdLst>
                <a:gd name="T0" fmla="*/ 2147483647 w 742"/>
                <a:gd name="T1" fmla="*/ 2147483647 h 718"/>
                <a:gd name="T2" fmla="*/ 2147483647 w 742"/>
                <a:gd name="T3" fmla="*/ 2147483647 h 718"/>
                <a:gd name="T4" fmla="*/ 2147483647 w 742"/>
                <a:gd name="T5" fmla="*/ 2147483647 h 718"/>
                <a:gd name="T6" fmla="*/ 2147483647 w 742"/>
                <a:gd name="T7" fmla="*/ 2147483647 h 718"/>
                <a:gd name="T8" fmla="*/ 2147483647 w 742"/>
                <a:gd name="T9" fmla="*/ 2147483647 h 718"/>
                <a:gd name="T10" fmla="*/ 2147483647 w 742"/>
                <a:gd name="T11" fmla="*/ 2147483647 h 718"/>
                <a:gd name="T12" fmla="*/ 2147483647 w 742"/>
                <a:gd name="T13" fmla="*/ 2147483647 h 718"/>
                <a:gd name="T14" fmla="*/ 2147483647 w 742"/>
                <a:gd name="T15" fmla="*/ 2147483647 h 718"/>
                <a:gd name="T16" fmla="*/ 2147483647 w 742"/>
                <a:gd name="T17" fmla="*/ 2147483647 h 718"/>
                <a:gd name="T18" fmla="*/ 2147483647 w 742"/>
                <a:gd name="T19" fmla="*/ 2147483647 h 718"/>
                <a:gd name="T20" fmla="*/ 2147483647 w 742"/>
                <a:gd name="T21" fmla="*/ 2147483647 h 718"/>
                <a:gd name="T22" fmla="*/ 2147483647 w 742"/>
                <a:gd name="T23" fmla="*/ 2147483647 h 718"/>
                <a:gd name="T24" fmla="*/ 2147483647 w 742"/>
                <a:gd name="T25" fmla="*/ 2147483647 h 718"/>
                <a:gd name="T26" fmla="*/ 2147483647 w 742"/>
                <a:gd name="T27" fmla="*/ 2147483647 h 718"/>
                <a:gd name="T28" fmla="*/ 2147483647 w 742"/>
                <a:gd name="T29" fmla="*/ 2147483647 h 718"/>
                <a:gd name="T30" fmla="*/ 2147483647 w 742"/>
                <a:gd name="T31" fmla="*/ 2147483647 h 718"/>
                <a:gd name="T32" fmla="*/ 2147483647 w 742"/>
                <a:gd name="T33" fmla="*/ 2147483647 h 718"/>
                <a:gd name="T34" fmla="*/ 2147483647 w 742"/>
                <a:gd name="T35" fmla="*/ 2147483647 h 718"/>
                <a:gd name="T36" fmla="*/ 2147483647 w 742"/>
                <a:gd name="T37" fmla="*/ 2147483647 h 718"/>
                <a:gd name="T38" fmla="*/ 2147483647 w 742"/>
                <a:gd name="T39" fmla="*/ 2147483647 h 718"/>
                <a:gd name="T40" fmla="*/ 2147483647 w 742"/>
                <a:gd name="T41" fmla="*/ 2147483647 h 718"/>
                <a:gd name="T42" fmla="*/ 2147483647 w 742"/>
                <a:gd name="T43" fmla="*/ 2147483647 h 718"/>
                <a:gd name="T44" fmla="*/ 2147483647 w 742"/>
                <a:gd name="T45" fmla="*/ 2147483647 h 718"/>
                <a:gd name="T46" fmla="*/ 2147483647 w 742"/>
                <a:gd name="T47" fmla="*/ 2147483647 h 718"/>
                <a:gd name="T48" fmla="*/ 2147483647 w 742"/>
                <a:gd name="T49" fmla="*/ 2147483647 h 718"/>
                <a:gd name="T50" fmla="*/ 2147483647 w 742"/>
                <a:gd name="T51" fmla="*/ 2147483647 h 718"/>
                <a:gd name="T52" fmla="*/ 2147483647 w 742"/>
                <a:gd name="T53" fmla="*/ 2147483647 h 718"/>
                <a:gd name="T54" fmla="*/ 2147483647 w 742"/>
                <a:gd name="T55" fmla="*/ 2147483647 h 718"/>
                <a:gd name="T56" fmla="*/ 2147483647 w 742"/>
                <a:gd name="T57" fmla="*/ 2147483647 h 718"/>
                <a:gd name="T58" fmla="*/ 2147483647 w 742"/>
                <a:gd name="T59" fmla="*/ 2147483647 h 718"/>
                <a:gd name="T60" fmla="*/ 2147483647 w 742"/>
                <a:gd name="T61" fmla="*/ 2147483647 h 718"/>
                <a:gd name="T62" fmla="*/ 2147483647 w 742"/>
                <a:gd name="T63" fmla="*/ 2147483647 h 718"/>
                <a:gd name="T64" fmla="*/ 2147483647 w 742"/>
                <a:gd name="T65" fmla="*/ 2147483647 h 718"/>
                <a:gd name="T66" fmla="*/ 2147483647 w 742"/>
                <a:gd name="T67" fmla="*/ 2147483647 h 718"/>
                <a:gd name="T68" fmla="*/ 2147483647 w 742"/>
                <a:gd name="T69" fmla="*/ 2147483647 h 718"/>
                <a:gd name="T70" fmla="*/ 2147483647 w 742"/>
                <a:gd name="T71" fmla="*/ 2147483647 h 718"/>
                <a:gd name="T72" fmla="*/ 2147483647 w 742"/>
                <a:gd name="T73" fmla="*/ 2147483647 h 718"/>
                <a:gd name="T74" fmla="*/ 2147483647 w 742"/>
                <a:gd name="T75" fmla="*/ 2147483647 h 718"/>
                <a:gd name="T76" fmla="*/ 2147483647 w 742"/>
                <a:gd name="T77" fmla="*/ 2147483647 h 718"/>
                <a:gd name="T78" fmla="*/ 2147483647 w 742"/>
                <a:gd name="T79" fmla="*/ 2147483647 h 718"/>
                <a:gd name="T80" fmla="*/ 2147483647 w 742"/>
                <a:gd name="T81" fmla="*/ 2147483647 h 718"/>
                <a:gd name="T82" fmla="*/ 2147483647 w 742"/>
                <a:gd name="T83" fmla="*/ 2147483647 h 718"/>
                <a:gd name="T84" fmla="*/ 2147483647 w 742"/>
                <a:gd name="T85" fmla="*/ 2147483647 h 718"/>
                <a:gd name="T86" fmla="*/ 2147483647 w 742"/>
                <a:gd name="T87" fmla="*/ 2147483647 h 718"/>
                <a:gd name="T88" fmla="*/ 2147483647 w 742"/>
                <a:gd name="T89" fmla="*/ 2147483647 h 718"/>
                <a:gd name="T90" fmla="*/ 2147483647 w 742"/>
                <a:gd name="T91" fmla="*/ 2147483647 h 718"/>
                <a:gd name="T92" fmla="*/ 2147483647 w 742"/>
                <a:gd name="T93" fmla="*/ 2147483647 h 718"/>
                <a:gd name="T94" fmla="*/ 2147483647 w 742"/>
                <a:gd name="T95" fmla="*/ 2147483647 h 718"/>
                <a:gd name="T96" fmla="*/ 2147483647 w 742"/>
                <a:gd name="T97" fmla="*/ 2147483647 h 718"/>
                <a:gd name="T98" fmla="*/ 2147483647 w 742"/>
                <a:gd name="T99" fmla="*/ 2147483647 h 718"/>
                <a:gd name="T100" fmla="*/ 2147483647 w 742"/>
                <a:gd name="T101" fmla="*/ 2147483647 h 718"/>
                <a:gd name="T102" fmla="*/ 2147483647 w 742"/>
                <a:gd name="T103" fmla="*/ 2147483647 h 718"/>
                <a:gd name="T104" fmla="*/ 2147483647 w 742"/>
                <a:gd name="T105" fmla="*/ 2147483647 h 718"/>
                <a:gd name="T106" fmla="*/ 2147483647 w 742"/>
                <a:gd name="T107" fmla="*/ 2147483647 h 718"/>
                <a:gd name="T108" fmla="*/ 2147483647 w 742"/>
                <a:gd name="T109" fmla="*/ 2147483647 h 718"/>
                <a:gd name="T110" fmla="*/ 2147483647 w 742"/>
                <a:gd name="T111" fmla="*/ 2147483647 h 718"/>
                <a:gd name="T112" fmla="*/ 2147483647 w 742"/>
                <a:gd name="T113" fmla="*/ 2147483647 h 718"/>
                <a:gd name="T114" fmla="*/ 2147483647 w 742"/>
                <a:gd name="T115" fmla="*/ 2147483647 h 718"/>
                <a:gd name="T116" fmla="*/ 2147483647 w 742"/>
                <a:gd name="T117" fmla="*/ 2147483647 h 718"/>
                <a:gd name="T118" fmla="*/ 2147483647 w 742"/>
                <a:gd name="T119" fmla="*/ 2147483647 h 718"/>
                <a:gd name="T120" fmla="*/ 2147483647 w 742"/>
                <a:gd name="T121" fmla="*/ 2147483647 h 71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42" h="718">
                  <a:moveTo>
                    <a:pt x="256" y="12"/>
                  </a:moveTo>
                  <a:lnTo>
                    <a:pt x="252" y="8"/>
                  </a:lnTo>
                  <a:lnTo>
                    <a:pt x="252" y="6"/>
                  </a:lnTo>
                  <a:lnTo>
                    <a:pt x="250" y="6"/>
                  </a:lnTo>
                  <a:lnTo>
                    <a:pt x="252" y="8"/>
                  </a:lnTo>
                  <a:lnTo>
                    <a:pt x="254" y="10"/>
                  </a:lnTo>
                  <a:lnTo>
                    <a:pt x="256" y="12"/>
                  </a:lnTo>
                  <a:lnTo>
                    <a:pt x="260" y="16"/>
                  </a:lnTo>
                  <a:lnTo>
                    <a:pt x="264" y="20"/>
                  </a:lnTo>
                  <a:lnTo>
                    <a:pt x="268" y="24"/>
                  </a:lnTo>
                  <a:lnTo>
                    <a:pt x="270" y="28"/>
                  </a:lnTo>
                  <a:lnTo>
                    <a:pt x="274" y="32"/>
                  </a:lnTo>
                  <a:lnTo>
                    <a:pt x="278" y="34"/>
                  </a:lnTo>
                  <a:lnTo>
                    <a:pt x="280" y="36"/>
                  </a:lnTo>
                  <a:lnTo>
                    <a:pt x="280" y="38"/>
                  </a:lnTo>
                  <a:lnTo>
                    <a:pt x="282" y="38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78" y="56"/>
                  </a:lnTo>
                  <a:lnTo>
                    <a:pt x="268" y="58"/>
                  </a:lnTo>
                  <a:lnTo>
                    <a:pt x="256" y="58"/>
                  </a:lnTo>
                  <a:lnTo>
                    <a:pt x="246" y="56"/>
                  </a:lnTo>
                  <a:lnTo>
                    <a:pt x="238" y="54"/>
                  </a:lnTo>
                  <a:lnTo>
                    <a:pt x="242" y="58"/>
                  </a:lnTo>
                  <a:lnTo>
                    <a:pt x="246" y="62"/>
                  </a:lnTo>
                  <a:lnTo>
                    <a:pt x="244" y="64"/>
                  </a:lnTo>
                  <a:lnTo>
                    <a:pt x="242" y="68"/>
                  </a:lnTo>
                  <a:lnTo>
                    <a:pt x="238" y="70"/>
                  </a:lnTo>
                  <a:lnTo>
                    <a:pt x="232" y="72"/>
                  </a:lnTo>
                  <a:lnTo>
                    <a:pt x="228" y="72"/>
                  </a:lnTo>
                  <a:lnTo>
                    <a:pt x="222" y="70"/>
                  </a:lnTo>
                  <a:lnTo>
                    <a:pt x="216" y="68"/>
                  </a:lnTo>
                  <a:lnTo>
                    <a:pt x="212" y="64"/>
                  </a:lnTo>
                  <a:lnTo>
                    <a:pt x="206" y="64"/>
                  </a:lnTo>
                  <a:lnTo>
                    <a:pt x="204" y="68"/>
                  </a:lnTo>
                  <a:lnTo>
                    <a:pt x="202" y="72"/>
                  </a:lnTo>
                  <a:lnTo>
                    <a:pt x="200" y="76"/>
                  </a:lnTo>
                  <a:lnTo>
                    <a:pt x="196" y="78"/>
                  </a:lnTo>
                  <a:lnTo>
                    <a:pt x="190" y="80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198" y="98"/>
                  </a:lnTo>
                  <a:lnTo>
                    <a:pt x="194" y="102"/>
                  </a:lnTo>
                  <a:lnTo>
                    <a:pt x="186" y="102"/>
                  </a:lnTo>
                  <a:lnTo>
                    <a:pt x="172" y="100"/>
                  </a:lnTo>
                  <a:lnTo>
                    <a:pt x="162" y="100"/>
                  </a:lnTo>
                  <a:lnTo>
                    <a:pt x="164" y="102"/>
                  </a:lnTo>
                  <a:lnTo>
                    <a:pt x="166" y="106"/>
                  </a:lnTo>
                  <a:lnTo>
                    <a:pt x="168" y="110"/>
                  </a:lnTo>
                  <a:lnTo>
                    <a:pt x="154" y="110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42" y="116"/>
                  </a:lnTo>
                  <a:lnTo>
                    <a:pt x="136" y="118"/>
                  </a:lnTo>
                  <a:lnTo>
                    <a:pt x="130" y="118"/>
                  </a:lnTo>
                  <a:lnTo>
                    <a:pt x="124" y="118"/>
                  </a:lnTo>
                  <a:lnTo>
                    <a:pt x="126" y="122"/>
                  </a:lnTo>
                  <a:lnTo>
                    <a:pt x="126" y="126"/>
                  </a:lnTo>
                  <a:lnTo>
                    <a:pt x="126" y="130"/>
                  </a:lnTo>
                  <a:lnTo>
                    <a:pt x="128" y="134"/>
                  </a:lnTo>
                  <a:lnTo>
                    <a:pt x="116" y="136"/>
                  </a:lnTo>
                  <a:lnTo>
                    <a:pt x="106" y="140"/>
                  </a:lnTo>
                  <a:lnTo>
                    <a:pt x="96" y="144"/>
                  </a:lnTo>
                  <a:lnTo>
                    <a:pt x="82" y="142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88" y="160"/>
                  </a:lnTo>
                  <a:lnTo>
                    <a:pt x="84" y="164"/>
                  </a:lnTo>
                  <a:lnTo>
                    <a:pt x="78" y="166"/>
                  </a:lnTo>
                  <a:lnTo>
                    <a:pt x="74" y="168"/>
                  </a:lnTo>
                  <a:lnTo>
                    <a:pt x="68" y="170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64" y="174"/>
                  </a:lnTo>
                  <a:lnTo>
                    <a:pt x="68" y="176"/>
                  </a:lnTo>
                  <a:lnTo>
                    <a:pt x="72" y="180"/>
                  </a:lnTo>
                  <a:lnTo>
                    <a:pt x="76" y="182"/>
                  </a:lnTo>
                  <a:lnTo>
                    <a:pt x="78" y="184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76" y="202"/>
                  </a:lnTo>
                  <a:lnTo>
                    <a:pt x="70" y="204"/>
                  </a:lnTo>
                  <a:lnTo>
                    <a:pt x="62" y="204"/>
                  </a:lnTo>
                  <a:lnTo>
                    <a:pt x="54" y="204"/>
                  </a:lnTo>
                  <a:lnTo>
                    <a:pt x="60" y="214"/>
                  </a:lnTo>
                  <a:lnTo>
                    <a:pt x="60" y="224"/>
                  </a:lnTo>
                  <a:lnTo>
                    <a:pt x="56" y="236"/>
                  </a:lnTo>
                  <a:lnTo>
                    <a:pt x="56" y="248"/>
                  </a:lnTo>
                  <a:lnTo>
                    <a:pt x="46" y="248"/>
                  </a:lnTo>
                  <a:lnTo>
                    <a:pt x="34" y="248"/>
                  </a:lnTo>
                  <a:lnTo>
                    <a:pt x="38" y="250"/>
                  </a:lnTo>
                  <a:lnTo>
                    <a:pt x="42" y="254"/>
                  </a:lnTo>
                  <a:lnTo>
                    <a:pt x="44" y="260"/>
                  </a:lnTo>
                  <a:lnTo>
                    <a:pt x="44" y="268"/>
                  </a:lnTo>
                  <a:lnTo>
                    <a:pt x="42" y="272"/>
                  </a:lnTo>
                  <a:lnTo>
                    <a:pt x="38" y="276"/>
                  </a:lnTo>
                  <a:lnTo>
                    <a:pt x="34" y="278"/>
                  </a:lnTo>
                  <a:lnTo>
                    <a:pt x="28" y="280"/>
                  </a:lnTo>
                  <a:lnTo>
                    <a:pt x="24" y="280"/>
                  </a:lnTo>
                  <a:lnTo>
                    <a:pt x="18" y="282"/>
                  </a:lnTo>
                  <a:lnTo>
                    <a:pt x="24" y="284"/>
                  </a:lnTo>
                  <a:lnTo>
                    <a:pt x="26" y="288"/>
                  </a:lnTo>
                  <a:lnTo>
                    <a:pt x="26" y="292"/>
                  </a:lnTo>
                  <a:lnTo>
                    <a:pt x="24" y="296"/>
                  </a:lnTo>
                  <a:lnTo>
                    <a:pt x="18" y="300"/>
                  </a:lnTo>
                  <a:lnTo>
                    <a:pt x="28" y="302"/>
                  </a:lnTo>
                  <a:lnTo>
                    <a:pt x="38" y="306"/>
                  </a:lnTo>
                  <a:lnTo>
                    <a:pt x="38" y="312"/>
                  </a:lnTo>
                  <a:lnTo>
                    <a:pt x="34" y="316"/>
                  </a:lnTo>
                  <a:lnTo>
                    <a:pt x="28" y="320"/>
                  </a:lnTo>
                  <a:lnTo>
                    <a:pt x="24" y="322"/>
                  </a:lnTo>
                  <a:lnTo>
                    <a:pt x="18" y="326"/>
                  </a:lnTo>
                  <a:lnTo>
                    <a:pt x="12" y="330"/>
                  </a:lnTo>
                  <a:lnTo>
                    <a:pt x="8" y="334"/>
                  </a:lnTo>
                  <a:lnTo>
                    <a:pt x="12" y="336"/>
                  </a:lnTo>
                  <a:lnTo>
                    <a:pt x="18" y="338"/>
                  </a:lnTo>
                  <a:lnTo>
                    <a:pt x="22" y="338"/>
                  </a:lnTo>
                  <a:lnTo>
                    <a:pt x="20" y="342"/>
                  </a:lnTo>
                  <a:lnTo>
                    <a:pt x="18" y="344"/>
                  </a:lnTo>
                  <a:lnTo>
                    <a:pt x="14" y="348"/>
                  </a:lnTo>
                  <a:lnTo>
                    <a:pt x="12" y="350"/>
                  </a:lnTo>
                  <a:lnTo>
                    <a:pt x="16" y="352"/>
                  </a:lnTo>
                  <a:lnTo>
                    <a:pt x="22" y="354"/>
                  </a:lnTo>
                  <a:lnTo>
                    <a:pt x="26" y="356"/>
                  </a:lnTo>
                  <a:lnTo>
                    <a:pt x="24" y="358"/>
                  </a:lnTo>
                  <a:lnTo>
                    <a:pt x="22" y="362"/>
                  </a:lnTo>
                  <a:lnTo>
                    <a:pt x="32" y="364"/>
                  </a:lnTo>
                  <a:lnTo>
                    <a:pt x="44" y="368"/>
                  </a:lnTo>
                  <a:lnTo>
                    <a:pt x="22" y="382"/>
                  </a:lnTo>
                  <a:lnTo>
                    <a:pt x="0" y="394"/>
                  </a:lnTo>
                  <a:lnTo>
                    <a:pt x="6" y="396"/>
                  </a:lnTo>
                  <a:lnTo>
                    <a:pt x="14" y="398"/>
                  </a:lnTo>
                  <a:lnTo>
                    <a:pt x="20" y="402"/>
                  </a:lnTo>
                  <a:lnTo>
                    <a:pt x="24" y="406"/>
                  </a:lnTo>
                  <a:lnTo>
                    <a:pt x="22" y="408"/>
                  </a:lnTo>
                  <a:lnTo>
                    <a:pt x="20" y="410"/>
                  </a:lnTo>
                  <a:lnTo>
                    <a:pt x="16" y="412"/>
                  </a:lnTo>
                  <a:lnTo>
                    <a:pt x="22" y="414"/>
                  </a:lnTo>
                  <a:lnTo>
                    <a:pt x="28" y="416"/>
                  </a:lnTo>
                  <a:lnTo>
                    <a:pt x="30" y="420"/>
                  </a:lnTo>
                  <a:lnTo>
                    <a:pt x="32" y="424"/>
                  </a:lnTo>
                  <a:lnTo>
                    <a:pt x="32" y="428"/>
                  </a:lnTo>
                  <a:lnTo>
                    <a:pt x="28" y="434"/>
                  </a:lnTo>
                  <a:lnTo>
                    <a:pt x="32" y="434"/>
                  </a:lnTo>
                  <a:lnTo>
                    <a:pt x="34" y="434"/>
                  </a:lnTo>
                  <a:lnTo>
                    <a:pt x="34" y="440"/>
                  </a:lnTo>
                  <a:lnTo>
                    <a:pt x="30" y="442"/>
                  </a:lnTo>
                  <a:lnTo>
                    <a:pt x="26" y="446"/>
                  </a:lnTo>
                  <a:lnTo>
                    <a:pt x="22" y="448"/>
                  </a:lnTo>
                  <a:lnTo>
                    <a:pt x="20" y="452"/>
                  </a:lnTo>
                  <a:lnTo>
                    <a:pt x="16" y="456"/>
                  </a:lnTo>
                  <a:lnTo>
                    <a:pt x="22" y="454"/>
                  </a:lnTo>
                  <a:lnTo>
                    <a:pt x="28" y="456"/>
                  </a:lnTo>
                  <a:lnTo>
                    <a:pt x="34" y="458"/>
                  </a:lnTo>
                  <a:lnTo>
                    <a:pt x="40" y="460"/>
                  </a:lnTo>
                  <a:lnTo>
                    <a:pt x="44" y="464"/>
                  </a:lnTo>
                  <a:lnTo>
                    <a:pt x="40" y="468"/>
                  </a:lnTo>
                  <a:lnTo>
                    <a:pt x="38" y="472"/>
                  </a:lnTo>
                  <a:lnTo>
                    <a:pt x="34" y="476"/>
                  </a:lnTo>
                  <a:lnTo>
                    <a:pt x="40" y="478"/>
                  </a:lnTo>
                  <a:lnTo>
                    <a:pt x="44" y="482"/>
                  </a:lnTo>
                  <a:lnTo>
                    <a:pt x="48" y="486"/>
                  </a:lnTo>
                  <a:lnTo>
                    <a:pt x="48" y="490"/>
                  </a:lnTo>
                  <a:lnTo>
                    <a:pt x="48" y="496"/>
                  </a:lnTo>
                  <a:lnTo>
                    <a:pt x="54" y="496"/>
                  </a:lnTo>
                  <a:lnTo>
                    <a:pt x="60" y="498"/>
                  </a:lnTo>
                  <a:lnTo>
                    <a:pt x="64" y="500"/>
                  </a:lnTo>
                  <a:lnTo>
                    <a:pt x="66" y="504"/>
                  </a:lnTo>
                  <a:lnTo>
                    <a:pt x="66" y="508"/>
                  </a:lnTo>
                  <a:lnTo>
                    <a:pt x="66" y="514"/>
                  </a:lnTo>
                  <a:lnTo>
                    <a:pt x="62" y="520"/>
                  </a:lnTo>
                  <a:lnTo>
                    <a:pt x="68" y="524"/>
                  </a:lnTo>
                  <a:lnTo>
                    <a:pt x="72" y="528"/>
                  </a:lnTo>
                  <a:lnTo>
                    <a:pt x="74" y="534"/>
                  </a:lnTo>
                  <a:lnTo>
                    <a:pt x="76" y="540"/>
                  </a:lnTo>
                  <a:lnTo>
                    <a:pt x="76" y="546"/>
                  </a:lnTo>
                  <a:lnTo>
                    <a:pt x="96" y="546"/>
                  </a:lnTo>
                  <a:lnTo>
                    <a:pt x="118" y="544"/>
                  </a:lnTo>
                  <a:lnTo>
                    <a:pt x="114" y="552"/>
                  </a:lnTo>
                  <a:lnTo>
                    <a:pt x="112" y="558"/>
                  </a:lnTo>
                  <a:lnTo>
                    <a:pt x="110" y="566"/>
                  </a:lnTo>
                  <a:lnTo>
                    <a:pt x="108" y="572"/>
                  </a:lnTo>
                  <a:lnTo>
                    <a:pt x="114" y="572"/>
                  </a:lnTo>
                  <a:lnTo>
                    <a:pt x="120" y="572"/>
                  </a:lnTo>
                  <a:lnTo>
                    <a:pt x="126" y="572"/>
                  </a:lnTo>
                  <a:lnTo>
                    <a:pt x="122" y="578"/>
                  </a:lnTo>
                  <a:lnTo>
                    <a:pt x="118" y="584"/>
                  </a:lnTo>
                  <a:lnTo>
                    <a:pt x="116" y="592"/>
                  </a:lnTo>
                  <a:lnTo>
                    <a:pt x="122" y="592"/>
                  </a:lnTo>
                  <a:lnTo>
                    <a:pt x="128" y="592"/>
                  </a:lnTo>
                  <a:lnTo>
                    <a:pt x="136" y="592"/>
                  </a:lnTo>
                  <a:lnTo>
                    <a:pt x="134" y="594"/>
                  </a:lnTo>
                  <a:lnTo>
                    <a:pt x="132" y="598"/>
                  </a:lnTo>
                  <a:lnTo>
                    <a:pt x="130" y="602"/>
                  </a:lnTo>
                  <a:lnTo>
                    <a:pt x="128" y="604"/>
                  </a:lnTo>
                  <a:lnTo>
                    <a:pt x="144" y="606"/>
                  </a:lnTo>
                  <a:lnTo>
                    <a:pt x="156" y="610"/>
                  </a:lnTo>
                  <a:lnTo>
                    <a:pt x="164" y="622"/>
                  </a:lnTo>
                  <a:lnTo>
                    <a:pt x="162" y="620"/>
                  </a:lnTo>
                  <a:lnTo>
                    <a:pt x="160" y="618"/>
                  </a:lnTo>
                  <a:lnTo>
                    <a:pt x="164" y="614"/>
                  </a:lnTo>
                  <a:lnTo>
                    <a:pt x="168" y="614"/>
                  </a:lnTo>
                  <a:lnTo>
                    <a:pt x="170" y="614"/>
                  </a:lnTo>
                  <a:lnTo>
                    <a:pt x="172" y="614"/>
                  </a:lnTo>
                  <a:lnTo>
                    <a:pt x="174" y="618"/>
                  </a:lnTo>
                  <a:lnTo>
                    <a:pt x="174" y="620"/>
                  </a:lnTo>
                  <a:lnTo>
                    <a:pt x="176" y="624"/>
                  </a:lnTo>
                  <a:lnTo>
                    <a:pt x="178" y="628"/>
                  </a:lnTo>
                  <a:lnTo>
                    <a:pt x="178" y="630"/>
                  </a:lnTo>
                  <a:lnTo>
                    <a:pt x="180" y="632"/>
                  </a:lnTo>
                  <a:lnTo>
                    <a:pt x="184" y="634"/>
                  </a:lnTo>
                  <a:lnTo>
                    <a:pt x="188" y="636"/>
                  </a:lnTo>
                  <a:lnTo>
                    <a:pt x="190" y="636"/>
                  </a:lnTo>
                  <a:lnTo>
                    <a:pt x="194" y="638"/>
                  </a:lnTo>
                  <a:lnTo>
                    <a:pt x="198" y="638"/>
                  </a:lnTo>
                  <a:lnTo>
                    <a:pt x="200" y="640"/>
                  </a:lnTo>
                  <a:lnTo>
                    <a:pt x="202" y="644"/>
                  </a:lnTo>
                  <a:lnTo>
                    <a:pt x="204" y="648"/>
                  </a:lnTo>
                  <a:lnTo>
                    <a:pt x="206" y="646"/>
                  </a:lnTo>
                  <a:lnTo>
                    <a:pt x="210" y="646"/>
                  </a:lnTo>
                  <a:lnTo>
                    <a:pt x="212" y="644"/>
                  </a:lnTo>
                  <a:lnTo>
                    <a:pt x="216" y="648"/>
                  </a:lnTo>
                  <a:lnTo>
                    <a:pt x="220" y="654"/>
                  </a:lnTo>
                  <a:lnTo>
                    <a:pt x="222" y="658"/>
                  </a:lnTo>
                  <a:lnTo>
                    <a:pt x="224" y="654"/>
                  </a:lnTo>
                  <a:lnTo>
                    <a:pt x="228" y="650"/>
                  </a:lnTo>
                  <a:lnTo>
                    <a:pt x="232" y="652"/>
                  </a:lnTo>
                  <a:lnTo>
                    <a:pt x="234" y="654"/>
                  </a:lnTo>
                  <a:lnTo>
                    <a:pt x="238" y="656"/>
                  </a:lnTo>
                  <a:lnTo>
                    <a:pt x="238" y="662"/>
                  </a:lnTo>
                  <a:lnTo>
                    <a:pt x="240" y="666"/>
                  </a:lnTo>
                  <a:lnTo>
                    <a:pt x="252" y="662"/>
                  </a:lnTo>
                  <a:lnTo>
                    <a:pt x="262" y="666"/>
                  </a:lnTo>
                  <a:lnTo>
                    <a:pt x="270" y="674"/>
                  </a:lnTo>
                  <a:lnTo>
                    <a:pt x="276" y="686"/>
                  </a:lnTo>
                  <a:lnTo>
                    <a:pt x="274" y="678"/>
                  </a:lnTo>
                  <a:lnTo>
                    <a:pt x="276" y="674"/>
                  </a:lnTo>
                  <a:lnTo>
                    <a:pt x="278" y="670"/>
                  </a:lnTo>
                  <a:lnTo>
                    <a:pt x="280" y="668"/>
                  </a:lnTo>
                  <a:lnTo>
                    <a:pt x="284" y="666"/>
                  </a:lnTo>
                  <a:lnTo>
                    <a:pt x="288" y="668"/>
                  </a:lnTo>
                  <a:lnTo>
                    <a:pt x="292" y="672"/>
                  </a:lnTo>
                  <a:lnTo>
                    <a:pt x="296" y="678"/>
                  </a:lnTo>
                  <a:lnTo>
                    <a:pt x="294" y="674"/>
                  </a:lnTo>
                  <a:lnTo>
                    <a:pt x="296" y="674"/>
                  </a:lnTo>
                  <a:lnTo>
                    <a:pt x="298" y="674"/>
                  </a:lnTo>
                  <a:lnTo>
                    <a:pt x="300" y="676"/>
                  </a:lnTo>
                  <a:lnTo>
                    <a:pt x="302" y="680"/>
                  </a:lnTo>
                  <a:lnTo>
                    <a:pt x="304" y="682"/>
                  </a:lnTo>
                  <a:lnTo>
                    <a:pt x="304" y="686"/>
                  </a:lnTo>
                  <a:lnTo>
                    <a:pt x="310" y="682"/>
                  </a:lnTo>
                  <a:lnTo>
                    <a:pt x="318" y="680"/>
                  </a:lnTo>
                  <a:lnTo>
                    <a:pt x="324" y="678"/>
                  </a:lnTo>
                  <a:lnTo>
                    <a:pt x="326" y="682"/>
                  </a:lnTo>
                  <a:lnTo>
                    <a:pt x="328" y="684"/>
                  </a:lnTo>
                  <a:lnTo>
                    <a:pt x="330" y="688"/>
                  </a:lnTo>
                  <a:lnTo>
                    <a:pt x="330" y="692"/>
                  </a:lnTo>
                  <a:lnTo>
                    <a:pt x="332" y="686"/>
                  </a:lnTo>
                  <a:lnTo>
                    <a:pt x="332" y="684"/>
                  </a:lnTo>
                  <a:lnTo>
                    <a:pt x="334" y="682"/>
                  </a:lnTo>
                  <a:lnTo>
                    <a:pt x="338" y="684"/>
                  </a:lnTo>
                  <a:lnTo>
                    <a:pt x="340" y="684"/>
                  </a:lnTo>
                  <a:lnTo>
                    <a:pt x="344" y="688"/>
                  </a:lnTo>
                  <a:lnTo>
                    <a:pt x="346" y="690"/>
                  </a:lnTo>
                  <a:lnTo>
                    <a:pt x="350" y="694"/>
                  </a:lnTo>
                  <a:lnTo>
                    <a:pt x="352" y="698"/>
                  </a:lnTo>
                  <a:lnTo>
                    <a:pt x="356" y="702"/>
                  </a:lnTo>
                  <a:lnTo>
                    <a:pt x="358" y="706"/>
                  </a:lnTo>
                  <a:lnTo>
                    <a:pt x="360" y="708"/>
                  </a:lnTo>
                  <a:lnTo>
                    <a:pt x="364" y="700"/>
                  </a:lnTo>
                  <a:lnTo>
                    <a:pt x="370" y="700"/>
                  </a:lnTo>
                  <a:lnTo>
                    <a:pt x="378" y="704"/>
                  </a:lnTo>
                  <a:lnTo>
                    <a:pt x="386" y="712"/>
                  </a:lnTo>
                  <a:lnTo>
                    <a:pt x="392" y="718"/>
                  </a:lnTo>
                  <a:lnTo>
                    <a:pt x="386" y="714"/>
                  </a:lnTo>
                  <a:lnTo>
                    <a:pt x="384" y="710"/>
                  </a:lnTo>
                  <a:lnTo>
                    <a:pt x="382" y="706"/>
                  </a:lnTo>
                  <a:lnTo>
                    <a:pt x="382" y="702"/>
                  </a:lnTo>
                  <a:lnTo>
                    <a:pt x="384" y="696"/>
                  </a:lnTo>
                  <a:lnTo>
                    <a:pt x="386" y="692"/>
                  </a:lnTo>
                  <a:lnTo>
                    <a:pt x="390" y="690"/>
                  </a:lnTo>
                  <a:lnTo>
                    <a:pt x="394" y="686"/>
                  </a:lnTo>
                  <a:lnTo>
                    <a:pt x="398" y="686"/>
                  </a:lnTo>
                  <a:lnTo>
                    <a:pt x="404" y="688"/>
                  </a:lnTo>
                  <a:lnTo>
                    <a:pt x="408" y="690"/>
                  </a:lnTo>
                  <a:lnTo>
                    <a:pt x="412" y="696"/>
                  </a:lnTo>
                  <a:lnTo>
                    <a:pt x="414" y="692"/>
                  </a:lnTo>
                  <a:lnTo>
                    <a:pt x="414" y="690"/>
                  </a:lnTo>
                  <a:lnTo>
                    <a:pt x="418" y="688"/>
                  </a:lnTo>
                  <a:lnTo>
                    <a:pt x="420" y="686"/>
                  </a:lnTo>
                  <a:lnTo>
                    <a:pt x="424" y="686"/>
                  </a:lnTo>
                  <a:lnTo>
                    <a:pt x="428" y="688"/>
                  </a:lnTo>
                  <a:lnTo>
                    <a:pt x="432" y="690"/>
                  </a:lnTo>
                  <a:lnTo>
                    <a:pt x="434" y="694"/>
                  </a:lnTo>
                  <a:lnTo>
                    <a:pt x="438" y="682"/>
                  </a:lnTo>
                  <a:lnTo>
                    <a:pt x="450" y="676"/>
                  </a:lnTo>
                  <a:lnTo>
                    <a:pt x="462" y="674"/>
                  </a:lnTo>
                  <a:lnTo>
                    <a:pt x="472" y="680"/>
                  </a:lnTo>
                  <a:lnTo>
                    <a:pt x="482" y="672"/>
                  </a:lnTo>
                  <a:lnTo>
                    <a:pt x="494" y="666"/>
                  </a:lnTo>
                  <a:lnTo>
                    <a:pt x="504" y="660"/>
                  </a:lnTo>
                  <a:lnTo>
                    <a:pt x="506" y="658"/>
                  </a:lnTo>
                  <a:lnTo>
                    <a:pt x="508" y="656"/>
                  </a:lnTo>
                  <a:lnTo>
                    <a:pt x="508" y="654"/>
                  </a:lnTo>
                  <a:lnTo>
                    <a:pt x="510" y="654"/>
                  </a:lnTo>
                  <a:lnTo>
                    <a:pt x="514" y="652"/>
                  </a:lnTo>
                  <a:lnTo>
                    <a:pt x="520" y="652"/>
                  </a:lnTo>
                  <a:lnTo>
                    <a:pt x="524" y="652"/>
                  </a:lnTo>
                  <a:lnTo>
                    <a:pt x="528" y="654"/>
                  </a:lnTo>
                  <a:lnTo>
                    <a:pt x="534" y="656"/>
                  </a:lnTo>
                  <a:lnTo>
                    <a:pt x="540" y="658"/>
                  </a:lnTo>
                  <a:lnTo>
                    <a:pt x="538" y="654"/>
                  </a:lnTo>
                  <a:lnTo>
                    <a:pt x="538" y="652"/>
                  </a:lnTo>
                  <a:lnTo>
                    <a:pt x="538" y="648"/>
                  </a:lnTo>
                  <a:lnTo>
                    <a:pt x="550" y="648"/>
                  </a:lnTo>
                  <a:lnTo>
                    <a:pt x="562" y="650"/>
                  </a:lnTo>
                  <a:lnTo>
                    <a:pt x="558" y="648"/>
                  </a:lnTo>
                  <a:lnTo>
                    <a:pt x="552" y="646"/>
                  </a:lnTo>
                  <a:lnTo>
                    <a:pt x="550" y="644"/>
                  </a:lnTo>
                  <a:lnTo>
                    <a:pt x="546" y="640"/>
                  </a:lnTo>
                  <a:lnTo>
                    <a:pt x="544" y="634"/>
                  </a:lnTo>
                  <a:lnTo>
                    <a:pt x="544" y="628"/>
                  </a:lnTo>
                  <a:lnTo>
                    <a:pt x="546" y="622"/>
                  </a:lnTo>
                  <a:lnTo>
                    <a:pt x="548" y="616"/>
                  </a:lnTo>
                  <a:lnTo>
                    <a:pt x="552" y="614"/>
                  </a:lnTo>
                  <a:lnTo>
                    <a:pt x="558" y="612"/>
                  </a:lnTo>
                  <a:lnTo>
                    <a:pt x="564" y="612"/>
                  </a:lnTo>
                  <a:lnTo>
                    <a:pt x="570" y="612"/>
                  </a:lnTo>
                  <a:lnTo>
                    <a:pt x="576" y="612"/>
                  </a:lnTo>
                  <a:lnTo>
                    <a:pt x="572" y="608"/>
                  </a:lnTo>
                  <a:lnTo>
                    <a:pt x="572" y="606"/>
                  </a:lnTo>
                  <a:lnTo>
                    <a:pt x="570" y="602"/>
                  </a:lnTo>
                  <a:lnTo>
                    <a:pt x="570" y="598"/>
                  </a:lnTo>
                  <a:lnTo>
                    <a:pt x="584" y="600"/>
                  </a:lnTo>
                  <a:lnTo>
                    <a:pt x="592" y="598"/>
                  </a:lnTo>
                  <a:lnTo>
                    <a:pt x="600" y="594"/>
                  </a:lnTo>
                  <a:lnTo>
                    <a:pt x="612" y="586"/>
                  </a:lnTo>
                  <a:lnTo>
                    <a:pt x="614" y="582"/>
                  </a:lnTo>
                  <a:lnTo>
                    <a:pt x="620" y="580"/>
                  </a:lnTo>
                  <a:lnTo>
                    <a:pt x="624" y="580"/>
                  </a:lnTo>
                  <a:lnTo>
                    <a:pt x="626" y="576"/>
                  </a:lnTo>
                  <a:lnTo>
                    <a:pt x="628" y="572"/>
                  </a:lnTo>
                  <a:lnTo>
                    <a:pt x="628" y="568"/>
                  </a:lnTo>
                  <a:lnTo>
                    <a:pt x="628" y="562"/>
                  </a:lnTo>
                  <a:lnTo>
                    <a:pt x="628" y="558"/>
                  </a:lnTo>
                  <a:lnTo>
                    <a:pt x="630" y="554"/>
                  </a:lnTo>
                  <a:lnTo>
                    <a:pt x="626" y="552"/>
                  </a:lnTo>
                  <a:lnTo>
                    <a:pt x="622" y="548"/>
                  </a:lnTo>
                  <a:lnTo>
                    <a:pt x="620" y="548"/>
                  </a:lnTo>
                  <a:lnTo>
                    <a:pt x="630" y="536"/>
                  </a:lnTo>
                  <a:lnTo>
                    <a:pt x="642" y="532"/>
                  </a:lnTo>
                  <a:lnTo>
                    <a:pt x="656" y="534"/>
                  </a:lnTo>
                  <a:lnTo>
                    <a:pt x="656" y="530"/>
                  </a:lnTo>
                  <a:lnTo>
                    <a:pt x="656" y="524"/>
                  </a:lnTo>
                  <a:lnTo>
                    <a:pt x="656" y="520"/>
                  </a:lnTo>
                  <a:lnTo>
                    <a:pt x="658" y="516"/>
                  </a:lnTo>
                  <a:lnTo>
                    <a:pt x="658" y="512"/>
                  </a:lnTo>
                  <a:lnTo>
                    <a:pt x="662" y="510"/>
                  </a:lnTo>
                  <a:lnTo>
                    <a:pt x="666" y="508"/>
                  </a:lnTo>
                  <a:lnTo>
                    <a:pt x="672" y="508"/>
                  </a:lnTo>
                  <a:lnTo>
                    <a:pt x="674" y="502"/>
                  </a:lnTo>
                  <a:lnTo>
                    <a:pt x="676" y="498"/>
                  </a:lnTo>
                  <a:lnTo>
                    <a:pt x="678" y="494"/>
                  </a:lnTo>
                  <a:lnTo>
                    <a:pt x="682" y="492"/>
                  </a:lnTo>
                  <a:lnTo>
                    <a:pt x="684" y="490"/>
                  </a:lnTo>
                  <a:lnTo>
                    <a:pt x="688" y="490"/>
                  </a:lnTo>
                  <a:lnTo>
                    <a:pt x="692" y="488"/>
                  </a:lnTo>
                  <a:lnTo>
                    <a:pt x="696" y="484"/>
                  </a:lnTo>
                  <a:lnTo>
                    <a:pt x="698" y="482"/>
                  </a:lnTo>
                  <a:lnTo>
                    <a:pt x="694" y="478"/>
                  </a:lnTo>
                  <a:lnTo>
                    <a:pt x="690" y="476"/>
                  </a:lnTo>
                  <a:lnTo>
                    <a:pt x="688" y="472"/>
                  </a:lnTo>
                  <a:lnTo>
                    <a:pt x="692" y="466"/>
                  </a:lnTo>
                  <a:lnTo>
                    <a:pt x="700" y="462"/>
                  </a:lnTo>
                  <a:lnTo>
                    <a:pt x="708" y="458"/>
                  </a:lnTo>
                  <a:lnTo>
                    <a:pt x="714" y="452"/>
                  </a:lnTo>
                  <a:lnTo>
                    <a:pt x="704" y="446"/>
                  </a:lnTo>
                  <a:lnTo>
                    <a:pt x="700" y="436"/>
                  </a:lnTo>
                  <a:lnTo>
                    <a:pt x="700" y="424"/>
                  </a:lnTo>
                  <a:lnTo>
                    <a:pt x="708" y="414"/>
                  </a:lnTo>
                  <a:lnTo>
                    <a:pt x="702" y="412"/>
                  </a:lnTo>
                  <a:lnTo>
                    <a:pt x="696" y="410"/>
                  </a:lnTo>
                  <a:lnTo>
                    <a:pt x="692" y="408"/>
                  </a:lnTo>
                  <a:lnTo>
                    <a:pt x="706" y="402"/>
                  </a:lnTo>
                  <a:lnTo>
                    <a:pt x="712" y="398"/>
                  </a:lnTo>
                  <a:lnTo>
                    <a:pt x="714" y="392"/>
                  </a:lnTo>
                  <a:lnTo>
                    <a:pt x="716" y="382"/>
                  </a:lnTo>
                  <a:lnTo>
                    <a:pt x="718" y="370"/>
                  </a:lnTo>
                  <a:lnTo>
                    <a:pt x="724" y="362"/>
                  </a:lnTo>
                  <a:lnTo>
                    <a:pt x="728" y="356"/>
                  </a:lnTo>
                  <a:lnTo>
                    <a:pt x="734" y="352"/>
                  </a:lnTo>
                  <a:lnTo>
                    <a:pt x="736" y="348"/>
                  </a:lnTo>
                  <a:lnTo>
                    <a:pt x="736" y="342"/>
                  </a:lnTo>
                  <a:lnTo>
                    <a:pt x="732" y="332"/>
                  </a:lnTo>
                  <a:lnTo>
                    <a:pt x="736" y="330"/>
                  </a:lnTo>
                  <a:lnTo>
                    <a:pt x="742" y="328"/>
                  </a:lnTo>
                  <a:lnTo>
                    <a:pt x="736" y="326"/>
                  </a:lnTo>
                  <a:lnTo>
                    <a:pt x="730" y="322"/>
                  </a:lnTo>
                  <a:lnTo>
                    <a:pt x="722" y="320"/>
                  </a:lnTo>
                  <a:lnTo>
                    <a:pt x="718" y="316"/>
                  </a:lnTo>
                  <a:lnTo>
                    <a:pt x="714" y="312"/>
                  </a:lnTo>
                  <a:lnTo>
                    <a:pt x="710" y="306"/>
                  </a:lnTo>
                  <a:lnTo>
                    <a:pt x="716" y="306"/>
                  </a:lnTo>
                  <a:lnTo>
                    <a:pt x="720" y="302"/>
                  </a:lnTo>
                  <a:lnTo>
                    <a:pt x="726" y="302"/>
                  </a:lnTo>
                  <a:lnTo>
                    <a:pt x="722" y="298"/>
                  </a:lnTo>
                  <a:lnTo>
                    <a:pt x="718" y="296"/>
                  </a:lnTo>
                  <a:lnTo>
                    <a:pt x="714" y="294"/>
                  </a:lnTo>
                  <a:lnTo>
                    <a:pt x="710" y="292"/>
                  </a:lnTo>
                  <a:lnTo>
                    <a:pt x="706" y="290"/>
                  </a:lnTo>
                  <a:lnTo>
                    <a:pt x="702" y="286"/>
                  </a:lnTo>
                  <a:lnTo>
                    <a:pt x="706" y="284"/>
                  </a:lnTo>
                  <a:lnTo>
                    <a:pt x="708" y="282"/>
                  </a:lnTo>
                  <a:lnTo>
                    <a:pt x="708" y="276"/>
                  </a:lnTo>
                  <a:lnTo>
                    <a:pt x="704" y="272"/>
                  </a:lnTo>
                  <a:lnTo>
                    <a:pt x="700" y="268"/>
                  </a:lnTo>
                  <a:lnTo>
                    <a:pt x="694" y="268"/>
                  </a:lnTo>
                  <a:lnTo>
                    <a:pt x="698" y="258"/>
                  </a:lnTo>
                  <a:lnTo>
                    <a:pt x="704" y="248"/>
                  </a:lnTo>
                  <a:lnTo>
                    <a:pt x="710" y="238"/>
                  </a:lnTo>
                  <a:lnTo>
                    <a:pt x="700" y="250"/>
                  </a:lnTo>
                  <a:lnTo>
                    <a:pt x="694" y="252"/>
                  </a:lnTo>
                  <a:lnTo>
                    <a:pt x="690" y="250"/>
                  </a:lnTo>
                  <a:lnTo>
                    <a:pt x="682" y="244"/>
                  </a:lnTo>
                  <a:lnTo>
                    <a:pt x="672" y="234"/>
                  </a:lnTo>
                  <a:lnTo>
                    <a:pt x="680" y="222"/>
                  </a:lnTo>
                  <a:lnTo>
                    <a:pt x="678" y="212"/>
                  </a:lnTo>
                  <a:lnTo>
                    <a:pt x="672" y="206"/>
                  </a:lnTo>
                  <a:lnTo>
                    <a:pt x="662" y="202"/>
                  </a:lnTo>
                  <a:lnTo>
                    <a:pt x="650" y="202"/>
                  </a:lnTo>
                  <a:lnTo>
                    <a:pt x="654" y="198"/>
                  </a:lnTo>
                  <a:lnTo>
                    <a:pt x="658" y="196"/>
                  </a:lnTo>
                  <a:lnTo>
                    <a:pt x="662" y="192"/>
                  </a:lnTo>
                  <a:lnTo>
                    <a:pt x="664" y="188"/>
                  </a:lnTo>
                  <a:lnTo>
                    <a:pt x="660" y="184"/>
                  </a:lnTo>
                  <a:lnTo>
                    <a:pt x="654" y="182"/>
                  </a:lnTo>
                  <a:lnTo>
                    <a:pt x="650" y="180"/>
                  </a:lnTo>
                  <a:lnTo>
                    <a:pt x="648" y="184"/>
                  </a:lnTo>
                  <a:lnTo>
                    <a:pt x="646" y="190"/>
                  </a:lnTo>
                  <a:lnTo>
                    <a:pt x="644" y="192"/>
                  </a:lnTo>
                  <a:lnTo>
                    <a:pt x="640" y="196"/>
                  </a:lnTo>
                  <a:lnTo>
                    <a:pt x="640" y="184"/>
                  </a:lnTo>
                  <a:lnTo>
                    <a:pt x="640" y="172"/>
                  </a:lnTo>
                  <a:lnTo>
                    <a:pt x="638" y="162"/>
                  </a:lnTo>
                  <a:lnTo>
                    <a:pt x="632" y="154"/>
                  </a:lnTo>
                  <a:lnTo>
                    <a:pt x="622" y="152"/>
                  </a:lnTo>
                  <a:lnTo>
                    <a:pt x="622" y="146"/>
                  </a:lnTo>
                  <a:lnTo>
                    <a:pt x="622" y="140"/>
                  </a:lnTo>
                  <a:lnTo>
                    <a:pt x="622" y="134"/>
                  </a:lnTo>
                  <a:lnTo>
                    <a:pt x="622" y="128"/>
                  </a:lnTo>
                  <a:lnTo>
                    <a:pt x="618" y="110"/>
                  </a:lnTo>
                  <a:lnTo>
                    <a:pt x="614" y="94"/>
                  </a:lnTo>
                  <a:lnTo>
                    <a:pt x="612" y="98"/>
                  </a:lnTo>
                  <a:lnTo>
                    <a:pt x="612" y="104"/>
                  </a:lnTo>
                  <a:lnTo>
                    <a:pt x="610" y="108"/>
                  </a:lnTo>
                  <a:lnTo>
                    <a:pt x="608" y="114"/>
                  </a:lnTo>
                  <a:lnTo>
                    <a:pt x="606" y="118"/>
                  </a:lnTo>
                  <a:lnTo>
                    <a:pt x="602" y="120"/>
                  </a:lnTo>
                  <a:lnTo>
                    <a:pt x="598" y="122"/>
                  </a:lnTo>
                  <a:lnTo>
                    <a:pt x="592" y="122"/>
                  </a:lnTo>
                  <a:lnTo>
                    <a:pt x="592" y="118"/>
                  </a:lnTo>
                  <a:lnTo>
                    <a:pt x="592" y="114"/>
                  </a:lnTo>
                  <a:lnTo>
                    <a:pt x="592" y="108"/>
                  </a:lnTo>
                  <a:lnTo>
                    <a:pt x="590" y="112"/>
                  </a:lnTo>
                  <a:lnTo>
                    <a:pt x="586" y="114"/>
                  </a:lnTo>
                  <a:lnTo>
                    <a:pt x="582" y="116"/>
                  </a:lnTo>
                  <a:lnTo>
                    <a:pt x="574" y="100"/>
                  </a:lnTo>
                  <a:lnTo>
                    <a:pt x="568" y="80"/>
                  </a:lnTo>
                  <a:lnTo>
                    <a:pt x="564" y="90"/>
                  </a:lnTo>
                  <a:lnTo>
                    <a:pt x="558" y="96"/>
                  </a:lnTo>
                  <a:lnTo>
                    <a:pt x="552" y="104"/>
                  </a:lnTo>
                  <a:lnTo>
                    <a:pt x="548" y="100"/>
                  </a:lnTo>
                  <a:lnTo>
                    <a:pt x="544" y="94"/>
                  </a:lnTo>
                  <a:lnTo>
                    <a:pt x="542" y="90"/>
                  </a:lnTo>
                  <a:lnTo>
                    <a:pt x="540" y="82"/>
                  </a:lnTo>
                  <a:lnTo>
                    <a:pt x="540" y="76"/>
                  </a:lnTo>
                  <a:lnTo>
                    <a:pt x="536" y="80"/>
                  </a:lnTo>
                  <a:lnTo>
                    <a:pt x="534" y="82"/>
                  </a:lnTo>
                  <a:lnTo>
                    <a:pt x="530" y="84"/>
                  </a:lnTo>
                  <a:lnTo>
                    <a:pt x="520" y="52"/>
                  </a:lnTo>
                  <a:lnTo>
                    <a:pt x="508" y="22"/>
                  </a:lnTo>
                  <a:lnTo>
                    <a:pt x="504" y="30"/>
                  </a:lnTo>
                  <a:lnTo>
                    <a:pt x="498" y="40"/>
                  </a:lnTo>
                  <a:lnTo>
                    <a:pt x="490" y="48"/>
                  </a:lnTo>
                  <a:lnTo>
                    <a:pt x="482" y="52"/>
                  </a:lnTo>
                  <a:lnTo>
                    <a:pt x="472" y="50"/>
                  </a:lnTo>
                  <a:lnTo>
                    <a:pt x="468" y="52"/>
                  </a:lnTo>
                  <a:lnTo>
                    <a:pt x="464" y="54"/>
                  </a:lnTo>
                  <a:lnTo>
                    <a:pt x="460" y="58"/>
                  </a:lnTo>
                  <a:lnTo>
                    <a:pt x="456" y="48"/>
                  </a:lnTo>
                  <a:lnTo>
                    <a:pt x="450" y="38"/>
                  </a:lnTo>
                  <a:lnTo>
                    <a:pt x="448" y="30"/>
                  </a:lnTo>
                  <a:lnTo>
                    <a:pt x="444" y="28"/>
                  </a:lnTo>
                  <a:lnTo>
                    <a:pt x="440" y="28"/>
                  </a:lnTo>
                  <a:lnTo>
                    <a:pt x="440" y="36"/>
                  </a:lnTo>
                  <a:lnTo>
                    <a:pt x="438" y="40"/>
                  </a:lnTo>
                  <a:lnTo>
                    <a:pt x="436" y="44"/>
                  </a:lnTo>
                  <a:lnTo>
                    <a:pt x="432" y="46"/>
                  </a:lnTo>
                  <a:lnTo>
                    <a:pt x="430" y="46"/>
                  </a:lnTo>
                  <a:lnTo>
                    <a:pt x="424" y="44"/>
                  </a:lnTo>
                  <a:lnTo>
                    <a:pt x="420" y="40"/>
                  </a:lnTo>
                  <a:lnTo>
                    <a:pt x="416" y="34"/>
                  </a:lnTo>
                  <a:lnTo>
                    <a:pt x="412" y="38"/>
                  </a:lnTo>
                  <a:lnTo>
                    <a:pt x="408" y="40"/>
                  </a:lnTo>
                  <a:lnTo>
                    <a:pt x="404" y="44"/>
                  </a:lnTo>
                  <a:lnTo>
                    <a:pt x="386" y="22"/>
                  </a:lnTo>
                  <a:lnTo>
                    <a:pt x="368" y="0"/>
                  </a:lnTo>
                  <a:lnTo>
                    <a:pt x="370" y="10"/>
                  </a:lnTo>
                  <a:lnTo>
                    <a:pt x="372" y="18"/>
                  </a:lnTo>
                  <a:lnTo>
                    <a:pt x="372" y="28"/>
                  </a:lnTo>
                  <a:lnTo>
                    <a:pt x="364" y="26"/>
                  </a:lnTo>
                  <a:lnTo>
                    <a:pt x="360" y="22"/>
                  </a:lnTo>
                  <a:lnTo>
                    <a:pt x="354" y="16"/>
                  </a:lnTo>
                  <a:lnTo>
                    <a:pt x="352" y="10"/>
                  </a:lnTo>
                  <a:lnTo>
                    <a:pt x="350" y="2"/>
                  </a:lnTo>
                  <a:lnTo>
                    <a:pt x="350" y="6"/>
                  </a:lnTo>
                  <a:lnTo>
                    <a:pt x="348" y="10"/>
                  </a:lnTo>
                  <a:lnTo>
                    <a:pt x="348" y="14"/>
                  </a:lnTo>
                  <a:lnTo>
                    <a:pt x="346" y="20"/>
                  </a:lnTo>
                  <a:lnTo>
                    <a:pt x="344" y="24"/>
                  </a:lnTo>
                  <a:lnTo>
                    <a:pt x="342" y="28"/>
                  </a:lnTo>
                  <a:lnTo>
                    <a:pt x="340" y="32"/>
                  </a:lnTo>
                  <a:lnTo>
                    <a:pt x="338" y="34"/>
                  </a:lnTo>
                  <a:lnTo>
                    <a:pt x="334" y="34"/>
                  </a:lnTo>
                  <a:lnTo>
                    <a:pt x="330" y="32"/>
                  </a:lnTo>
                  <a:lnTo>
                    <a:pt x="326" y="28"/>
                  </a:lnTo>
                  <a:lnTo>
                    <a:pt x="326" y="32"/>
                  </a:lnTo>
                  <a:lnTo>
                    <a:pt x="328" y="38"/>
                  </a:lnTo>
                  <a:lnTo>
                    <a:pt x="324" y="36"/>
                  </a:lnTo>
                  <a:lnTo>
                    <a:pt x="320" y="34"/>
                  </a:lnTo>
                  <a:lnTo>
                    <a:pt x="316" y="32"/>
                  </a:lnTo>
                  <a:lnTo>
                    <a:pt x="314" y="36"/>
                  </a:lnTo>
                  <a:lnTo>
                    <a:pt x="314" y="40"/>
                  </a:lnTo>
                  <a:lnTo>
                    <a:pt x="312" y="44"/>
                  </a:lnTo>
                  <a:lnTo>
                    <a:pt x="294" y="42"/>
                  </a:lnTo>
                  <a:lnTo>
                    <a:pt x="278" y="32"/>
                  </a:lnTo>
                  <a:lnTo>
                    <a:pt x="264" y="18"/>
                  </a:lnTo>
                  <a:lnTo>
                    <a:pt x="250" y="4"/>
                  </a:lnTo>
                  <a:lnTo>
                    <a:pt x="260" y="6"/>
                  </a:lnTo>
                  <a:lnTo>
                    <a:pt x="266" y="14"/>
                  </a:lnTo>
                  <a:lnTo>
                    <a:pt x="270" y="24"/>
                  </a:lnTo>
                  <a:lnTo>
                    <a:pt x="274" y="34"/>
                  </a:lnTo>
                  <a:lnTo>
                    <a:pt x="282" y="40"/>
                  </a:lnTo>
                  <a:lnTo>
                    <a:pt x="256" y="1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22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auto">
            <a:xfrm>
              <a:off x="1048672" y="4413304"/>
              <a:ext cx="1877568" cy="483787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气味</a:t>
              </a:r>
              <a:endPara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、水产品初加工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8950" y="1268413"/>
            <a:ext cx="5667375" cy="53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 Unicode MS" pitchFamily="34" charset="-122"/>
              </a:rPr>
              <a:t>1. 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 Unicode MS" pitchFamily="34" charset="-122"/>
              </a:rPr>
              <a:t>水产品初加工的基本原则</a:t>
            </a:r>
          </a:p>
        </p:txBody>
      </p: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107950" y="1803400"/>
            <a:ext cx="4464050" cy="4718050"/>
            <a:chOff x="107504" y="1802999"/>
            <a:chExt cx="4464496" cy="4718050"/>
          </a:xfrm>
        </p:grpSpPr>
        <p:sp>
          <p:nvSpPr>
            <p:cNvPr id="12" name="椭圆 11"/>
            <p:cNvSpPr/>
            <p:nvPr/>
          </p:nvSpPr>
          <p:spPr>
            <a:xfrm>
              <a:off x="251981" y="2015724"/>
              <a:ext cx="4320019" cy="4321175"/>
            </a:xfrm>
            <a:prstGeom prst="ellipse">
              <a:avLst/>
            </a:prstGeom>
            <a:solidFill>
              <a:schemeClr val="bg1"/>
            </a:solidFill>
            <a:ln w="254000" cmpd="sng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07504" y="1802999"/>
              <a:ext cx="2448170" cy="4718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椭圆 1"/>
          <p:cNvSpPr/>
          <p:nvPr/>
        </p:nvSpPr>
        <p:spPr>
          <a:xfrm>
            <a:off x="684213" y="2447925"/>
            <a:ext cx="3455987" cy="345598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635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3348038" y="2016125"/>
            <a:ext cx="4895850" cy="576263"/>
            <a:chOff x="3347864" y="2348880"/>
            <a:chExt cx="4896544" cy="576064"/>
          </a:xfrm>
        </p:grpSpPr>
        <p:sp>
          <p:nvSpPr>
            <p:cNvPr id="7" name="矩形 6"/>
            <p:cNvSpPr/>
            <p:nvPr/>
          </p:nvSpPr>
          <p:spPr>
            <a:xfrm>
              <a:off x="5003861" y="2348880"/>
              <a:ext cx="3240547" cy="5760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符合卫生要求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347864" y="2493293"/>
              <a:ext cx="287378" cy="2872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3" name="直接连接符 12"/>
            <p:cNvCxnSpPr>
              <a:stCxn id="8" idx="6"/>
              <a:endCxn id="7" idx="1"/>
            </p:cNvCxnSpPr>
            <p:nvPr/>
          </p:nvCxnSpPr>
          <p:spPr>
            <a:xfrm>
              <a:off x="3635242" y="2637705"/>
              <a:ext cx="136861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4230688" y="2951163"/>
            <a:ext cx="4013200" cy="576262"/>
            <a:chOff x="4231366" y="3284984"/>
            <a:chExt cx="4013042" cy="576064"/>
          </a:xfrm>
        </p:grpSpPr>
        <p:sp>
          <p:nvSpPr>
            <p:cNvPr id="17" name="矩形 16"/>
            <p:cNvSpPr/>
            <p:nvPr/>
          </p:nvSpPr>
          <p:spPr>
            <a:xfrm>
              <a:off x="5004448" y="3284984"/>
              <a:ext cx="3239960" cy="5760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用途不同，方法亦不同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4231366" y="3429396"/>
              <a:ext cx="287326" cy="2872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0" name="直接连接符 19"/>
            <p:cNvCxnSpPr>
              <a:stCxn id="18" idx="6"/>
              <a:endCxn id="17" idx="1"/>
            </p:cNvCxnSpPr>
            <p:nvPr/>
          </p:nvCxnSpPr>
          <p:spPr>
            <a:xfrm>
              <a:off x="4518692" y="3573810"/>
              <a:ext cx="485756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4448175" y="3887788"/>
            <a:ext cx="3795713" cy="576262"/>
            <a:chOff x="4447390" y="4221088"/>
            <a:chExt cx="3797018" cy="576064"/>
          </a:xfrm>
        </p:grpSpPr>
        <p:sp>
          <p:nvSpPr>
            <p:cNvPr id="23" name="矩形 22"/>
            <p:cNvSpPr/>
            <p:nvPr/>
          </p:nvSpPr>
          <p:spPr>
            <a:xfrm>
              <a:off x="5004795" y="4221088"/>
              <a:ext cx="3239613" cy="5760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不碰破苦胆</a:t>
              </a:r>
            </a:p>
          </p:txBody>
        </p:sp>
        <p:sp>
          <p:nvSpPr>
            <p:cNvPr id="24" name="椭圆 23"/>
            <p:cNvSpPr/>
            <p:nvPr/>
          </p:nvSpPr>
          <p:spPr>
            <a:xfrm>
              <a:off x="4447390" y="4365500"/>
              <a:ext cx="287437" cy="2872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5" name="直接连接符 24"/>
            <p:cNvCxnSpPr>
              <a:stCxn id="24" idx="6"/>
              <a:endCxn id="23" idx="1"/>
            </p:cNvCxnSpPr>
            <p:nvPr/>
          </p:nvCxnSpPr>
          <p:spPr>
            <a:xfrm>
              <a:off x="4734827" y="4509914"/>
              <a:ext cx="269968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4230688" y="4824413"/>
            <a:ext cx="4013200" cy="576262"/>
            <a:chOff x="4231366" y="5157192"/>
            <a:chExt cx="4013042" cy="576064"/>
          </a:xfrm>
        </p:grpSpPr>
        <p:sp>
          <p:nvSpPr>
            <p:cNvPr id="27" name="矩形 26"/>
            <p:cNvSpPr/>
            <p:nvPr/>
          </p:nvSpPr>
          <p:spPr>
            <a:xfrm>
              <a:off x="5004448" y="5157192"/>
              <a:ext cx="3239960" cy="5760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合理使用原料，减少损耗</a:t>
              </a:r>
            </a:p>
          </p:txBody>
        </p:sp>
        <p:sp>
          <p:nvSpPr>
            <p:cNvPr id="28" name="椭圆 27"/>
            <p:cNvSpPr/>
            <p:nvPr/>
          </p:nvSpPr>
          <p:spPr>
            <a:xfrm>
              <a:off x="4231366" y="5301604"/>
              <a:ext cx="287326" cy="28723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>
              <a:stCxn id="28" idx="6"/>
              <a:endCxn id="27" idx="1"/>
            </p:cNvCxnSpPr>
            <p:nvPr/>
          </p:nvCxnSpPr>
          <p:spPr>
            <a:xfrm>
              <a:off x="4518692" y="5446018"/>
              <a:ext cx="485756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3348038" y="5761038"/>
            <a:ext cx="4895850" cy="574675"/>
            <a:chOff x="3347864" y="6093296"/>
            <a:chExt cx="4896544" cy="576064"/>
          </a:xfrm>
        </p:grpSpPr>
        <p:sp>
          <p:nvSpPr>
            <p:cNvPr id="31" name="矩形 30"/>
            <p:cNvSpPr/>
            <p:nvPr/>
          </p:nvSpPr>
          <p:spPr>
            <a:xfrm>
              <a:off x="5003861" y="6093296"/>
              <a:ext cx="3240547" cy="5760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洗涤耐心细致</a:t>
              </a:r>
            </a:p>
          </p:txBody>
        </p:sp>
        <p:sp>
          <p:nvSpPr>
            <p:cNvPr id="32" name="椭圆 31"/>
            <p:cNvSpPr/>
            <p:nvPr/>
          </p:nvSpPr>
          <p:spPr>
            <a:xfrm>
              <a:off x="3347864" y="6238107"/>
              <a:ext cx="287378" cy="28803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33" name="直接连接符 32"/>
            <p:cNvCxnSpPr>
              <a:stCxn id="32" idx="6"/>
              <a:endCxn id="31" idx="1"/>
            </p:cNvCxnSpPr>
            <p:nvPr/>
          </p:nvCxnSpPr>
          <p:spPr>
            <a:xfrm>
              <a:off x="3635242" y="6381327"/>
              <a:ext cx="1368619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烹饪技术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0" y="44450"/>
            <a:ext cx="6300788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、水产品初加工</a:t>
            </a:r>
            <a:endParaRPr lang="zh-CN" altLang="en-US" dirty="0" smtClean="0">
              <a:solidFill>
                <a:schemeClr val="accent5">
                  <a:lumMod val="75000"/>
                </a:schemeClr>
              </a:solidFill>
              <a:latin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8950" y="1268413"/>
            <a:ext cx="5667375" cy="5381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 Unicode MS" pitchFamily="34" charset="-122"/>
              </a:rPr>
              <a:t>2. </a:t>
            </a:r>
            <a:r>
              <a:rPr lang="zh-CN" altLang="en-US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cs typeface="Arial Unicode MS" pitchFamily="34" charset="-122"/>
              </a:rPr>
              <a:t>水产品初加工方法</a:t>
            </a:r>
          </a:p>
        </p:txBody>
      </p:sp>
      <p:sp>
        <p:nvSpPr>
          <p:cNvPr id="34" name="Freeform 33"/>
          <p:cNvSpPr>
            <a:spLocks noEditPoints="1"/>
          </p:cNvSpPr>
          <p:nvPr/>
        </p:nvSpPr>
        <p:spPr bwMode="gray">
          <a:xfrm rot="-1615408">
            <a:off x="331788" y="2279650"/>
            <a:ext cx="7721600" cy="4038600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Oval 74"/>
          <p:cNvSpPr>
            <a:spLocks noChangeArrowheads="1"/>
          </p:cNvSpPr>
          <p:nvPr/>
        </p:nvSpPr>
        <p:spPr bwMode="gray">
          <a:xfrm>
            <a:off x="4500563" y="4149725"/>
            <a:ext cx="1800225" cy="1798638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2" name="Oval 87"/>
          <p:cNvSpPr>
            <a:spLocks noChangeArrowheads="1"/>
          </p:cNvSpPr>
          <p:nvPr/>
        </p:nvSpPr>
        <p:spPr bwMode="gray">
          <a:xfrm>
            <a:off x="2227263" y="2060575"/>
            <a:ext cx="1296987" cy="1296988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8" name="Oval 86"/>
          <p:cNvSpPr>
            <a:spLocks noChangeArrowheads="1"/>
          </p:cNvSpPr>
          <p:nvPr/>
        </p:nvSpPr>
        <p:spPr bwMode="gray">
          <a:xfrm>
            <a:off x="449263" y="3716338"/>
            <a:ext cx="1439862" cy="144145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6" name="Oval 68"/>
          <p:cNvSpPr>
            <a:spLocks noChangeArrowheads="1"/>
          </p:cNvSpPr>
          <p:nvPr/>
        </p:nvSpPr>
        <p:spPr bwMode="gray">
          <a:xfrm>
            <a:off x="2193925" y="4941888"/>
            <a:ext cx="1619250" cy="161925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0" name="Oval 68"/>
          <p:cNvSpPr>
            <a:spLocks noChangeArrowheads="1"/>
          </p:cNvSpPr>
          <p:nvPr/>
        </p:nvSpPr>
        <p:spPr bwMode="gray">
          <a:xfrm>
            <a:off x="6948488" y="2205038"/>
            <a:ext cx="2051050" cy="205105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650" y="2439988"/>
            <a:ext cx="16097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敲鱼头杀鱼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0988" y="3357563"/>
            <a:ext cx="1784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用刀背刮鱼鳞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43288" y="6269038"/>
            <a:ext cx="768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去鳃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716463" y="5948363"/>
            <a:ext cx="15113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剖腹除内脏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80338" y="4298950"/>
            <a:ext cx="768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洗净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11638" y="2116138"/>
            <a:ext cx="25209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鱼 的 初 加 工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34" grpId="0" animBg="1"/>
      <p:bldP spid="38" grpId="0" animBg="1"/>
      <p:bldP spid="52" grpId="0" animBg="1"/>
      <p:bldP spid="58" grpId="0" animBg="1"/>
      <p:bldP spid="66" grpId="0" animBg="1"/>
      <p:bldP spid="70" grpId="0" animBg="1"/>
      <p:bldP spid="4" grpId="0"/>
      <p:bldP spid="71" grpId="0"/>
      <p:bldP spid="72" grpId="0"/>
      <p:bldP spid="73" grpId="0"/>
      <p:bldP spid="74" grpId="0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  <a:latin typeface="微软雅黑" pitchFamily="34" charset="-122"/>
              </a:rPr>
              <a:t>思考与实践</a:t>
            </a:r>
          </a:p>
        </p:txBody>
      </p:sp>
      <p:grpSp>
        <p:nvGrpSpPr>
          <p:cNvPr id="7174" name="组合 63"/>
          <p:cNvGrpSpPr>
            <a:grpSpLocks/>
          </p:cNvGrpSpPr>
          <p:nvPr/>
        </p:nvGrpSpPr>
        <p:grpSpPr bwMode="auto">
          <a:xfrm>
            <a:off x="250825" y="1703388"/>
            <a:ext cx="2017713" cy="4181475"/>
            <a:chOff x="251520" y="1704169"/>
            <a:chExt cx="2016224" cy="4179911"/>
          </a:xfrm>
        </p:grpSpPr>
        <p:sp>
          <p:nvSpPr>
            <p:cNvPr id="40" name="圆角矩形 39"/>
            <p:cNvSpPr/>
            <p:nvPr/>
          </p:nvSpPr>
          <p:spPr>
            <a:xfrm>
              <a:off x="25152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BDE0F7"/>
                </a:gs>
                <a:gs pos="17999">
                  <a:srgbClr val="3CA1E6"/>
                </a:gs>
                <a:gs pos="36000">
                  <a:srgbClr val="3CA1E6"/>
                </a:gs>
                <a:gs pos="61000">
                  <a:srgbClr val="3CA1E6"/>
                </a:gs>
                <a:gs pos="82001">
                  <a:srgbClr val="3CA1E6"/>
                </a:gs>
                <a:gs pos="100000">
                  <a:srgbClr val="BDE0F7"/>
                </a:gs>
              </a:gsLst>
              <a:lin ang="5400000" scaled="1"/>
              <a:tileRect/>
            </a:gradFill>
            <a:ln w="38100">
              <a:solidFill>
                <a:srgbClr val="4486B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208" name="Text Box 65"/>
            <p:cNvSpPr txBox="1">
              <a:spLocks noChangeArrowheads="1"/>
            </p:cNvSpPr>
            <p:nvPr/>
          </p:nvSpPr>
          <p:spPr bwMode="gray">
            <a:xfrm>
              <a:off x="251520" y="2565357"/>
              <a:ext cx="201622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家人烹饪时，帮助家人进行鱼、虾等水产品的初加工，并向家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人请教水产品初加工经验及注意事项。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209" name="组合 44"/>
            <p:cNvGrpSpPr>
              <a:grpSpLocks/>
            </p:cNvGrpSpPr>
            <p:nvPr/>
          </p:nvGrpSpPr>
          <p:grpSpPr bwMode="auto">
            <a:xfrm>
              <a:off x="938163" y="1704169"/>
              <a:ext cx="642938" cy="642938"/>
              <a:chOff x="924049" y="2057400"/>
              <a:chExt cx="642938" cy="642938"/>
            </a:xfrm>
          </p:grpSpPr>
          <p:grpSp>
            <p:nvGrpSpPr>
              <p:cNvPr id="7210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7212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213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14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15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216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211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7175" name="组合 64"/>
          <p:cNvGrpSpPr>
            <a:grpSpLocks/>
          </p:cNvGrpSpPr>
          <p:nvPr/>
        </p:nvGrpSpPr>
        <p:grpSpPr bwMode="auto">
          <a:xfrm>
            <a:off x="2435225" y="1703388"/>
            <a:ext cx="2019300" cy="4181475"/>
            <a:chOff x="2412281" y="1704169"/>
            <a:chExt cx="2020193" cy="4179911"/>
          </a:xfrm>
        </p:grpSpPr>
        <p:sp>
          <p:nvSpPr>
            <p:cNvPr id="52" name="圆角矩形 51"/>
            <p:cNvSpPr/>
            <p:nvPr/>
          </p:nvSpPr>
          <p:spPr>
            <a:xfrm>
              <a:off x="2416250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99" name="组合 45"/>
            <p:cNvGrpSpPr>
              <a:grpSpLocks/>
            </p:cNvGrpSpPr>
            <p:nvPr/>
          </p:nvGrpSpPr>
          <p:grpSpPr bwMode="auto">
            <a:xfrm>
              <a:off x="3102893" y="1704169"/>
              <a:ext cx="642938" cy="642938"/>
              <a:chOff x="3286249" y="2057400"/>
              <a:chExt cx="642938" cy="642938"/>
            </a:xfrm>
          </p:grpSpPr>
          <p:sp>
            <p:nvSpPr>
              <p:cNvPr id="7201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7202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03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04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05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7206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7200" name="Text Box 65"/>
            <p:cNvSpPr txBox="1">
              <a:spLocks noChangeArrowheads="1"/>
            </p:cNvSpPr>
            <p:nvPr/>
          </p:nvSpPr>
          <p:spPr bwMode="gray">
            <a:xfrm>
              <a:off x="2412281" y="2565357"/>
              <a:ext cx="201622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议一议，在餐馆吃饭时，如何鉴别菜肴中的鱼虾是否新鲜。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176" name="组合 65"/>
          <p:cNvGrpSpPr>
            <a:grpSpLocks/>
          </p:cNvGrpSpPr>
          <p:nvPr/>
        </p:nvGrpSpPr>
        <p:grpSpPr bwMode="auto">
          <a:xfrm>
            <a:off x="4621213" y="1703388"/>
            <a:ext cx="2016125" cy="4181475"/>
            <a:chOff x="4748713" y="1704169"/>
            <a:chExt cx="2016224" cy="4179911"/>
          </a:xfrm>
        </p:grpSpPr>
        <p:sp>
          <p:nvSpPr>
            <p:cNvPr id="62" name="圆角矩形 61"/>
            <p:cNvSpPr/>
            <p:nvPr/>
          </p:nvSpPr>
          <p:spPr>
            <a:xfrm>
              <a:off x="4748713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89" name="组合 46"/>
            <p:cNvGrpSpPr>
              <a:grpSpLocks/>
            </p:cNvGrpSpPr>
            <p:nvPr/>
          </p:nvGrpSpPr>
          <p:grpSpPr bwMode="auto">
            <a:xfrm>
              <a:off x="5435356" y="1704169"/>
              <a:ext cx="642938" cy="642938"/>
              <a:chOff x="5648449" y="2057400"/>
              <a:chExt cx="642938" cy="642938"/>
            </a:xfrm>
          </p:grpSpPr>
          <p:grpSp>
            <p:nvGrpSpPr>
              <p:cNvPr id="7191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7193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94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95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96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97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192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7190" name="Text Box 65"/>
            <p:cNvSpPr txBox="1">
              <a:spLocks noChangeArrowheads="1"/>
            </p:cNvSpPr>
            <p:nvPr/>
          </p:nvSpPr>
          <p:spPr bwMode="gray">
            <a:xfrm>
              <a:off x="4748713" y="2565357"/>
              <a:ext cx="2016224" cy="1156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查阅资料，了解哪些水产品一旦自然死去就不能再食用。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7177" name="组合 66"/>
          <p:cNvGrpSpPr>
            <a:grpSpLocks/>
          </p:cNvGrpSpPr>
          <p:nvPr/>
        </p:nvGrpSpPr>
        <p:grpSpPr bwMode="auto">
          <a:xfrm>
            <a:off x="6804025" y="1703388"/>
            <a:ext cx="2016125" cy="4181475"/>
            <a:chOff x="6804248" y="1704169"/>
            <a:chExt cx="2016224" cy="4179911"/>
          </a:xfrm>
        </p:grpSpPr>
        <p:sp>
          <p:nvSpPr>
            <p:cNvPr id="77" name="圆角矩形 76"/>
            <p:cNvSpPr/>
            <p:nvPr/>
          </p:nvSpPr>
          <p:spPr>
            <a:xfrm>
              <a:off x="6804248" y="2020343"/>
              <a:ext cx="2016224" cy="3863737"/>
            </a:xfrm>
            <a:prstGeom prst="roundRect">
              <a:avLst/>
            </a:prstGeom>
            <a:gradFill flip="none" rotWithShape="1">
              <a:gsLst>
                <a:gs pos="0">
                  <a:srgbClr val="FBDDF5"/>
                </a:gs>
                <a:gs pos="17999">
                  <a:srgbClr val="F4A6E6"/>
                </a:gs>
                <a:gs pos="36000">
                  <a:srgbClr val="F4A6E6"/>
                </a:gs>
                <a:gs pos="61000">
                  <a:srgbClr val="F4A6E6"/>
                </a:gs>
                <a:gs pos="82001">
                  <a:srgbClr val="F4A6E6"/>
                </a:gs>
                <a:gs pos="100000">
                  <a:srgbClr val="FBDDF5"/>
                </a:gs>
              </a:gsLst>
              <a:lin ang="5400000" scaled="1"/>
              <a:tileRect/>
            </a:gradFill>
            <a:ln w="38100">
              <a:solidFill>
                <a:srgbClr val="DD4F3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7179" name="组合 47"/>
            <p:cNvGrpSpPr>
              <a:grpSpLocks/>
            </p:cNvGrpSpPr>
            <p:nvPr/>
          </p:nvGrpSpPr>
          <p:grpSpPr bwMode="auto">
            <a:xfrm>
              <a:off x="7490891" y="1704169"/>
              <a:ext cx="642938" cy="642938"/>
              <a:chOff x="5648449" y="2057400"/>
              <a:chExt cx="642938" cy="642938"/>
            </a:xfrm>
          </p:grpSpPr>
          <p:grpSp>
            <p:nvGrpSpPr>
              <p:cNvPr id="7181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7183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84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85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86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7187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7182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7180" name="Text Box 65"/>
            <p:cNvSpPr txBox="1">
              <a:spLocks noChangeArrowheads="1"/>
            </p:cNvSpPr>
            <p:nvPr/>
          </p:nvSpPr>
          <p:spPr bwMode="gray">
            <a:xfrm>
              <a:off x="6804248" y="2565357"/>
              <a:ext cx="2016224" cy="156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请教家人，了解黄鳝、蟹等初加工的方法，如有机会，尝试做一做。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气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基本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</TotalTime>
  <Words>240</Words>
  <Application>Microsoft Office PowerPoint</Application>
  <PresentationFormat>全屏显示(4:3)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Calibri</vt:lpstr>
      <vt:lpstr>宋体</vt:lpstr>
      <vt:lpstr>Arial</vt:lpstr>
      <vt:lpstr>Arial Black</vt:lpstr>
      <vt:lpstr>微软雅黑</vt:lpstr>
      <vt:lpstr>黑体</vt:lpstr>
      <vt:lpstr>幼圆</vt:lpstr>
      <vt:lpstr>Arial Unicode MS</vt:lpstr>
      <vt:lpstr>Office 主题​​</vt:lpstr>
      <vt:lpstr>烹 饪 技 术</vt:lpstr>
      <vt:lpstr>一、水产品的识别与选购</vt:lpstr>
      <vt:lpstr>一、水产品的识别与选购</vt:lpstr>
      <vt:lpstr>二、水产品初加工</vt:lpstr>
      <vt:lpstr>二、水产品初加工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183</cp:revision>
  <dcterms:created xsi:type="dcterms:W3CDTF">2012-01-31T05:34:08Z</dcterms:created>
  <dcterms:modified xsi:type="dcterms:W3CDTF">2012-04-24T00:40:18Z</dcterms:modified>
</cp:coreProperties>
</file>