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02" r:id="rId4"/>
    <p:sldId id="303" r:id="rId5"/>
    <p:sldId id="304" r:id="rId6"/>
    <p:sldId id="262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71"/>
    <a:srgbClr val="30C800"/>
    <a:srgbClr val="91C8F0"/>
    <a:srgbClr val="64B4EB"/>
    <a:srgbClr val="008FFA"/>
    <a:srgbClr val="55E1FD"/>
    <a:srgbClr val="FCC8FA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DBDD-6E3B-4918-924A-7CAA066B6FC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ED68-0766-4FCD-A06A-3A95A2C156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98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9A7F-C945-4D1B-891B-D05172AC960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2825-C9B9-42D4-BD04-C18490F5B1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4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5026-87ED-4192-ADC9-D146E4F3406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8159-426D-4976-8F39-07BE2FCC67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1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8A5A-0694-4BF5-820E-D902119ED96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505B-E133-4B4F-B51F-97AD10EAB5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62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85F1-7A8C-4FDE-8442-D36B816075E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18AF-6E8E-499D-8772-64330902A8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20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C327-D081-493F-8C87-374A76B1FDF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D06F-8EF9-4195-9999-8D83F83D67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36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46A4C-A7D4-4883-91F1-1875F3DE44E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F93D-E627-4CCF-968B-F5C35D6F8E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2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B3D2-8B6C-4708-BA15-774AC6C6644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2CC5-D55A-45C9-A4F0-B6EBAEDEFB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7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D2EB-341B-40D7-B800-46746F67B4E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7737-4B4D-4B9A-BF9D-99742C6C3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8734-1048-465C-BAB9-50D5671FFA8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478A-BA3D-4FCC-83AA-3CDAF0197F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21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85E3-F650-496C-9D59-8856F063C0A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90FB-2958-40E1-ADAE-4F7AC443A6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06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9668999-0703-427E-8A57-BEA9C32BD18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596278-1F4B-4A8E-B10E-4374C3AA3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pic>
        <p:nvPicPr>
          <p:cNvPr id="2065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692275" y="2908300"/>
            <a:ext cx="7199313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10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常见肉菜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的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制作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7.40741E-7 C 0.00174 -0.00764 0.00157 -0.01551 -4.44444E-6 -0.02269 C -0.00121 -0.02778 -0.00486 -0.03125 -0.00694 -0.03495 C -0.01302 -0.04583 -0.01944 -0.05463 -0.02638 -0.06366 C -0.03055 -0.06921 -0.03472 -0.07477 -0.03888 -0.08009 C -0.04184 -0.08426 -0.04444 -0.08843 -0.04722 -0.09259 C -0.04861 -0.09468 -0.05138 -0.09861 -0.05138 -0.09838 C -0.05312 -0.10648 -0.05416 -0.10972 -0.05416 -0.11921 C -0.05416 -0.14468 -0.05399 -0.21597 -0.02916 -0.22801 C -0.02395 -0.24005 -0.02048 -0.25116 -0.0125 -0.2588 C -0.00503 -0.27546 -0.01475 -0.25579 -0.00555 -0.26921 C -0.00069 -0.27662 0.00157 -0.28634 0.00834 -0.28958 C 0.01094 -0.30093 0.01719 -0.30486 0.02223 -0.31227 C 0.02778 -0.3206 0.03646 -0.33403 0.03889 -0.34514 C 0.04046 -0.35232 0.04254 -0.36528 0.04723 -0.36991 C 0.05 -0.37269 0.05556 -0.37824 0.05556 -0.37778 C 0.06198 -0.39236 0.05834 -0.38773 0.06528 -0.39445 C 0.06789 -0.4 0.07032 -0.40671 0.07223 -0.41296 C 0.07344 -0.41667 0.07414 -0.4213 0.075 -0.42523 C 0.07553 -0.42732 0.07639 -0.43148 0.07639 -0.43102 C 0.07379 -0.44282 0.07344 -0.44745 0.06667 -0.45417 C 0.06389 -0.4662 0.05764 -0.47593 0.05278 -0.48681 C 0.05053 -0.50023 0.04271 -0.50833 0.0375 -0.51968 C 0.03559 -0.53102 0.03195 -0.53634 0.02639 -0.54421 C 0.02292 -0.55995 0.01094 -0.58982 0.00278 -0.60185 C -0.00052 -0.61644 -0.01128 -0.6294 -0.01805 -0.64074 C -0.02222 -0.64815 -0.02916 -0.66366 -0.02916 -0.6632 C -0.0309 -0.67107 -0.03437 -0.67431 -0.03611 -0.68218 C -0.03941 -0.71551 -0.03437 -0.73912 -0.02222 -0.76597 C -0.02083 -0.77662 -0.02222 -0.78125 -0.01527 -0.78449 C -0.01388 -0.78657 -0.01215 -0.7882 -0.01111 -0.79074 C -0.01024 -0.79352 -0.01076 -0.79676 -0.00972 -0.79907 C -0.00329 -0.81273 0.00799 -0.81921 0.01528 -0.83171 C 0.02848 -0.85463 0.0099 -0.82616 0.025 -0.84607 C 0.02796 -0.85 0.03334 -0.8588 0.03334 -0.8581 C 0.03594 -0.86991 0.03369 -0.86343 0.04306 -0.87685 L 0.04306 -0.87662 C 0.04445 -0.88032 0.04532 -0.88449 0.04723 -0.8875 C 0.04827 -0.88889 0.05 -0.88866 0.05139 -0.88958 C 0.05678 -0.89977 0.05903 -0.91065 0.06806 -0.91412 C 0.07014 -0.91852 0.07327 -0.92153 0.075 -0.92616 C 0.07639 -0.93009 0.07778 -0.93889 0.07778 -0.93843 C 0.07657 -0.96736 0.07726 -0.96644 0.07362 -0.9919 C 0.07188 -1.00394 0.06667 -1.01644 0.0625 -1.02708 C 0.06077 -1.03148 0.06025 -1.03681 0.05834 -1.04144 C 0.0573 -1.04352 0.05539 -1.04514 0.05417 -1.04722 C 0.04792 -1.05903 0.04341 -1.0713 0.03612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5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野菜白肉卷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五花肉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折耳根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克，鱼香菜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克，芫荽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蒜泥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克，老姜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克，葱节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克，味精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克，酱油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克，醋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克，料酒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克，红油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蒜泥味。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煮、拌。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925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）五花肉洗净，入沸水锅中，加老姜、葱节、料酒煮略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分钟，离火浸泡至汤凉，取出趁热片成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厘米长、肉本身宽、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0.1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厘米厚的大薄片；折耳根、鱼香菜、芫荽洗净，切成略比肉宽长的节。</a:t>
            </a:r>
          </a:p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）大薄肉片卷折耳根、鱼香菜、芫荽，装盘。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）用一空碗，加煮肉时的肉原汤，调入蒜泥、精盐、味精、酱油、醋，调匀后加红油调浓稠，淋在肉卷上。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872" y="2989368"/>
            <a:ext cx="3548391" cy="2660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回锅肉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300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猪后腿二刀肉或五花肉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蒜苗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糍粑辣椒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克，豆瓣酱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克，甜面酱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克，老姜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克，香葱节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克，料酒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克，酱油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家常味。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煮、熟炒。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5290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）将肉投入冷水锅中，加老姜、香葱节、料酒煮至肉九成熟，离火，原汤浸泡至水凉，取出切成大片；蒜苗头部用刀拍破，反刀斜切成马耳朵形。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）净锅上火下油，入肉片煸炒成灯盏窝时倒出滤油；锅内留油少许，先炒香糍粑辣椒、豆瓣酱，再下甜面酱炒香，放入煸炒过的肉片，调入酱油、味精，放蒜苗，颠炒均匀，装盘。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412776"/>
            <a:ext cx="3240024" cy="485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青椒肉丝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猪里脊肉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青、红椒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克，老姜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克，香葱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克，料酒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克，酱油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克，水芡粉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咸鲜味。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软炒。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2083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）猪里脊肉洗净，切成二粗丝，放在碗内，加精盐、老姜、香葱、料酒拌匀，腌制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分钟，用水芡粉上浆。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）青、红椒剖开，平刀片去内瓤，切成比肉丝略细的丝。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）锅上火，下油烧热，放肉丝滑散后，加青、红椒丝炒几下，调精盐，勾薄芡即出锅。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250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206625"/>
            <a:ext cx="3240024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西米小仔排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猪仔排骨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400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小西米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古夜郎枸酱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克，料酒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克，老姜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克，葱节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克，葱花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酱香味。</a:t>
            </a:r>
            <a:endParaRPr lang="en-US" altLang="zh-CN" dirty="0"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蒸。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2586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）猪仔排骨砍成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6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厘米长的段，用老姜、葱节、料酒、古夜郎枸酱腌制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分钟；小西米用色拉油浸泡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）腌制过的排骨均匀裹上西米，摆入盘中，上笼蒸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40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分钟，取出撒葱花，上桌。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611438"/>
            <a:ext cx="3600400" cy="269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7174" name="组合 63"/>
          <p:cNvGrpSpPr>
            <a:grpSpLocks/>
          </p:cNvGrpSpPr>
          <p:nvPr/>
        </p:nvGrpSpPr>
        <p:grpSpPr bwMode="auto">
          <a:xfrm>
            <a:off x="2178050" y="1698625"/>
            <a:ext cx="2017713" cy="4181475"/>
            <a:chOff x="251520" y="1704169"/>
            <a:chExt cx="2016224" cy="4179911"/>
          </a:xfrm>
        </p:grpSpPr>
        <p:sp>
          <p:nvSpPr>
            <p:cNvPr id="28" name="圆角矩形 27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86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93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收集资料，分别列举出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10 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种用家禽肉、家畜肉制作的菜品，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并注明哪些自己品尝过。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87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7188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7190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91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92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93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94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189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7175" name="组合 64"/>
          <p:cNvGrpSpPr>
            <a:grpSpLocks/>
          </p:cNvGrpSpPr>
          <p:nvPr/>
        </p:nvGrpSpPr>
        <p:grpSpPr bwMode="auto">
          <a:xfrm>
            <a:off x="4724400" y="1698625"/>
            <a:ext cx="2019300" cy="4181475"/>
            <a:chOff x="2412281" y="1704169"/>
            <a:chExt cx="2020193" cy="4179911"/>
          </a:xfrm>
        </p:grpSpPr>
        <p:sp>
          <p:nvSpPr>
            <p:cNvPr id="39" name="圆角矩形 38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77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7179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80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181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182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183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184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7178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收集资料，查找宫保鸡丁、回锅肉各地不同的制作方法。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796</Words>
  <Application>Microsoft Office PowerPoint</Application>
  <PresentationFormat>全屏显示(4:3)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方正细黑一简体</vt:lpstr>
      <vt:lpstr>Office 主题​​</vt:lpstr>
      <vt:lpstr>烹 饪 技 术</vt:lpstr>
      <vt:lpstr>野菜白肉卷</vt:lpstr>
      <vt:lpstr>回锅肉</vt:lpstr>
      <vt:lpstr>青椒肉丝</vt:lpstr>
      <vt:lpstr>西米小仔排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174</cp:revision>
  <dcterms:created xsi:type="dcterms:W3CDTF">2012-01-31T05:34:08Z</dcterms:created>
  <dcterms:modified xsi:type="dcterms:W3CDTF">2012-04-23T23:52:32Z</dcterms:modified>
</cp:coreProperties>
</file>