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62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800"/>
    <a:srgbClr val="CAE6EE"/>
    <a:srgbClr val="E6E6E6"/>
    <a:srgbClr val="7D8496"/>
    <a:srgbClr val="9B0000"/>
    <a:srgbClr val="E7443C"/>
    <a:srgbClr val="E74450"/>
    <a:srgbClr val="FDE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8E0B-0896-49A2-B36F-B9298E4D0E7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4A01D-F8F5-4D76-AE95-1725D30CC5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05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7D8D-4C61-4DD9-98C6-F5C96566B0D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76A99-F62F-4D70-A6C0-610D74B77D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00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18AF-7D5C-4E90-98E3-E8D8629A4D1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D6C24-766A-443F-8B64-7DD5557413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46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D2F2-CB28-4BF7-8DB0-23074795E0F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85A70-06A9-4EA9-9202-3BCC213EB6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25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BD1C4-9EAC-4596-B214-0B01455E356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0A53-D77D-4EAF-88E8-2E3462E47D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7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5650-01C6-4D9C-9E01-4E50D87391B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D67BB-5158-4538-A215-2F6876F3FE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25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B945F-BCC0-4B58-8406-73431E01404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2D1D8-CB26-4F6F-8F51-B5132692EF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0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8C97D-F3C1-4ED4-AA81-DFF07B45DB4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67593-4D26-4DA4-847C-7BFF47C302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07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2018-55CF-4243-8A02-FCBCBCB8966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9EFB-4F8A-4BC4-B88F-D670447E8D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27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6E79-97CD-4D16-9E10-D591E42998B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895DB-43AA-4C9E-9091-47B830B1D7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72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3A8D-248F-4FBB-AC00-DB5EA6CEE77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9F23-53EE-4C92-8C71-34F3DA13A9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13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195780-2F61-4933-AAE3-A057CC6761A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286D685-DD95-4C1B-8451-9DF01CE5B7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162300"/>
            <a:ext cx="3562350" cy="372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劳动力转移常识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6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安全进城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三、行程安全注意事项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270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2" name="圆角矩形 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安全放置行李物品</a:t>
              </a:r>
            </a:p>
          </p:txBody>
        </p:sp>
        <p:grpSp>
          <p:nvGrpSpPr>
            <p:cNvPr id="11303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11304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05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1271" name="组合 10"/>
          <p:cNvGrpSpPr>
            <a:grpSpLocks/>
          </p:cNvGrpSpPr>
          <p:nvPr/>
        </p:nvGrpSpPr>
        <p:grpSpPr bwMode="auto">
          <a:xfrm>
            <a:off x="481013" y="2168525"/>
            <a:ext cx="3802062" cy="547688"/>
            <a:chOff x="481619" y="1771655"/>
            <a:chExt cx="3802726" cy="547514"/>
          </a:xfrm>
        </p:grpSpPr>
        <p:sp>
          <p:nvSpPr>
            <p:cNvPr id="26" name="圆角矩形 25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提前做好下车准备</a:t>
              </a:r>
            </a:p>
          </p:txBody>
        </p:sp>
        <p:grpSp>
          <p:nvGrpSpPr>
            <p:cNvPr id="11299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11300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01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1272" name="组合 11"/>
          <p:cNvGrpSpPr>
            <a:grpSpLocks/>
          </p:cNvGrpSpPr>
          <p:nvPr/>
        </p:nvGrpSpPr>
        <p:grpSpPr bwMode="auto">
          <a:xfrm>
            <a:off x="481013" y="2859088"/>
            <a:ext cx="3802062" cy="547687"/>
            <a:chOff x="481047" y="2490667"/>
            <a:chExt cx="3803298" cy="547514"/>
          </a:xfrm>
        </p:grpSpPr>
        <p:sp>
          <p:nvSpPr>
            <p:cNvPr id="31" name="圆角矩形 30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提防周围陌生人</a:t>
              </a:r>
            </a:p>
          </p:txBody>
        </p:sp>
        <p:grpSp>
          <p:nvGrpSpPr>
            <p:cNvPr id="11295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11296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97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1273" name="组合 12"/>
          <p:cNvGrpSpPr>
            <a:grpSpLocks/>
          </p:cNvGrpSpPr>
          <p:nvPr/>
        </p:nvGrpSpPr>
        <p:grpSpPr bwMode="auto">
          <a:xfrm>
            <a:off x="481013" y="3548063"/>
            <a:ext cx="3802062" cy="547687"/>
            <a:chOff x="481619" y="3209993"/>
            <a:chExt cx="3802726" cy="547514"/>
          </a:xfrm>
        </p:grpSpPr>
        <p:sp>
          <p:nvSpPr>
            <p:cNvPr id="36" name="圆角矩形 35"/>
            <p:cNvSpPr/>
            <p:nvPr/>
          </p:nvSpPr>
          <p:spPr>
            <a:xfrm>
              <a:off x="756304" y="3209993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按照规定携带物品</a:t>
              </a:r>
            </a:p>
          </p:txBody>
        </p:sp>
        <p:grpSp>
          <p:nvGrpSpPr>
            <p:cNvPr id="11291" name="Group 6"/>
            <p:cNvGrpSpPr>
              <a:grpSpLocks/>
            </p:cNvGrpSpPr>
            <p:nvPr/>
          </p:nvGrpSpPr>
          <p:grpSpPr bwMode="auto">
            <a:xfrm>
              <a:off x="481619" y="3209993"/>
              <a:ext cx="549452" cy="547514"/>
              <a:chOff x="864" y="1046"/>
              <a:chExt cx="480" cy="480"/>
            </a:xfrm>
          </p:grpSpPr>
          <p:sp>
            <p:nvSpPr>
              <p:cNvPr id="11292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93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1274" name="组合 64"/>
          <p:cNvGrpSpPr>
            <a:grpSpLocks/>
          </p:cNvGrpSpPr>
          <p:nvPr/>
        </p:nvGrpSpPr>
        <p:grpSpPr bwMode="auto">
          <a:xfrm>
            <a:off x="481013" y="4238625"/>
            <a:ext cx="3802062" cy="547688"/>
            <a:chOff x="481619" y="1102607"/>
            <a:chExt cx="3802349" cy="547515"/>
          </a:xfrm>
        </p:grpSpPr>
        <p:sp>
          <p:nvSpPr>
            <p:cNvPr id="66" name="圆角矩形 65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漏拿物品及时联系</a:t>
              </a:r>
            </a:p>
          </p:txBody>
        </p:sp>
        <p:grpSp>
          <p:nvGrpSpPr>
            <p:cNvPr id="11287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11288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9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5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1275" name="组合 69"/>
          <p:cNvGrpSpPr>
            <a:grpSpLocks/>
          </p:cNvGrpSpPr>
          <p:nvPr/>
        </p:nvGrpSpPr>
        <p:grpSpPr bwMode="auto">
          <a:xfrm>
            <a:off x="481013" y="4927600"/>
            <a:ext cx="3802062" cy="547688"/>
            <a:chOff x="481619" y="1771655"/>
            <a:chExt cx="3802726" cy="547514"/>
          </a:xfrm>
        </p:grpSpPr>
        <p:sp>
          <p:nvSpPr>
            <p:cNvPr id="71" name="圆角矩形 70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注意饮食卫生</a:t>
              </a:r>
            </a:p>
          </p:txBody>
        </p:sp>
        <p:grpSp>
          <p:nvGrpSpPr>
            <p:cNvPr id="11283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11284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5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6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75" name="组合 74"/>
          <p:cNvGrpSpPr>
            <a:grpSpLocks/>
          </p:cNvGrpSpPr>
          <p:nvPr/>
        </p:nvGrpSpPr>
        <p:grpSpPr bwMode="auto">
          <a:xfrm>
            <a:off x="481013" y="5618163"/>
            <a:ext cx="3802062" cy="547687"/>
            <a:chOff x="481047" y="2490667"/>
            <a:chExt cx="3803298" cy="547514"/>
          </a:xfrm>
        </p:grpSpPr>
        <p:sp>
          <p:nvSpPr>
            <p:cNvPr id="76" name="圆角矩形 75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讲礼貌、懂宽容</a:t>
              </a:r>
            </a:p>
          </p:txBody>
        </p:sp>
        <p:grpSp>
          <p:nvGrpSpPr>
            <p:cNvPr id="11279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11280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1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7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2725" y="1196975"/>
            <a:ext cx="2665413" cy="548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12294" name="组合 1"/>
          <p:cNvGrpSpPr>
            <a:grpSpLocks/>
          </p:cNvGrpSpPr>
          <p:nvPr/>
        </p:nvGrpSpPr>
        <p:grpSpPr bwMode="auto">
          <a:xfrm>
            <a:off x="2022475" y="1682750"/>
            <a:ext cx="2014538" cy="4181475"/>
            <a:chOff x="2437209" y="1703388"/>
            <a:chExt cx="2015333" cy="4181475"/>
          </a:xfrm>
        </p:grpSpPr>
        <p:sp>
          <p:nvSpPr>
            <p:cNvPr id="58" name="圆角矩形 5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306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讨论一下，行程中遗失了钱包怎么办。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307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12308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2310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11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12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13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14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309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2295" name="组合 2"/>
          <p:cNvGrpSpPr>
            <a:grpSpLocks/>
          </p:cNvGrpSpPr>
          <p:nvPr/>
        </p:nvGrpSpPr>
        <p:grpSpPr bwMode="auto">
          <a:xfrm>
            <a:off x="4787900" y="1682750"/>
            <a:ext cx="2016125" cy="4181475"/>
            <a:chOff x="4621213" y="1703388"/>
            <a:chExt cx="2016125" cy="4181475"/>
          </a:xfrm>
        </p:grpSpPr>
        <p:sp>
          <p:nvSpPr>
            <p:cNvPr id="59" name="圆角矩形 5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297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分别针对坐火车、坐汽车和乘轮船，说一说该注意些什么。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298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12299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300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01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02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03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04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一、选准进城时间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2900363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4175956" y="4427143"/>
            <a:ext cx="4392488" cy="2016224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isometricOffAxis1Top">
              <a:rot lat="18075715" lon="18392745" rev="3000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4673600" y="1484313"/>
            <a:ext cx="1952625" cy="4022725"/>
            <a:chOff x="4673765" y="1484784"/>
            <a:chExt cx="1952219" cy="40224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3765" y="1484784"/>
              <a:ext cx="1952219" cy="40224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 rot="1372273">
              <a:off x="5124521" y="1870522"/>
              <a:ext cx="1368140" cy="5238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accent2">
                      <a:lumMod val="75000"/>
                    </a:schemeClr>
                  </a:solidFill>
                  <a:latin typeface="黑体" pitchFamily="2" charset="-122"/>
                  <a:ea typeface="黑体" pitchFamily="2" charset="-122"/>
                </a:rPr>
                <a:t>春节后</a:t>
              </a: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6796088" y="1484313"/>
            <a:ext cx="1952625" cy="4022725"/>
            <a:chOff x="6796245" y="1484784"/>
            <a:chExt cx="1952219" cy="402247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6245" y="1484784"/>
              <a:ext cx="1952219" cy="40224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 rot="1372273">
              <a:off x="7216845" y="1878460"/>
              <a:ext cx="1368140" cy="5238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accent2">
                      <a:lumMod val="75000"/>
                    </a:schemeClr>
                  </a:solidFill>
                  <a:latin typeface="黑体" pitchFamily="2" charset="-122"/>
                  <a:ea typeface="黑体" pitchFamily="2" charset="-122"/>
                </a:rPr>
                <a:t>农忙后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二、选择合适的交通工具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24400"/>
            <a:ext cx="256698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http://www.ydaima.com/icon/UploadPic/201017656279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61975"/>
            <a:ext cx="28606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http://pic6.nipic.com/20100315/4434515_160600053358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6650" y="4152900"/>
            <a:ext cx="282575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852738"/>
            <a:ext cx="51117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三、行程安全注意事项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2" name="圆角矩形 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安全放置行李物品</a:t>
              </a:r>
            </a:p>
          </p:txBody>
        </p:sp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5130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31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4300" y="1808163"/>
            <a:ext cx="3074988" cy="483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三、行程安全注意事项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150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2" name="圆角矩形 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安全放置行李物品</a:t>
              </a:r>
            </a:p>
          </p:txBody>
        </p:sp>
        <p:grpSp>
          <p:nvGrpSpPr>
            <p:cNvPr id="6158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6159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481013" y="2168525"/>
            <a:ext cx="3802062" cy="547688"/>
            <a:chOff x="481619" y="1771655"/>
            <a:chExt cx="3802726" cy="547514"/>
          </a:xfrm>
        </p:grpSpPr>
        <p:sp>
          <p:nvSpPr>
            <p:cNvPr id="26" name="圆角矩形 25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提前做好下车准备</a:t>
              </a:r>
            </a:p>
          </p:txBody>
        </p:sp>
        <p:grpSp>
          <p:nvGrpSpPr>
            <p:cNvPr id="6154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6155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56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9538" y="1341438"/>
            <a:ext cx="2222500" cy="532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三、行程安全注意事项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174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2" name="圆角矩形 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安全放置行李物品</a:t>
              </a:r>
            </a:p>
          </p:txBody>
        </p:sp>
        <p:grpSp>
          <p:nvGrpSpPr>
            <p:cNvPr id="7187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7188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89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7175" name="组合 10"/>
          <p:cNvGrpSpPr>
            <a:grpSpLocks/>
          </p:cNvGrpSpPr>
          <p:nvPr/>
        </p:nvGrpSpPr>
        <p:grpSpPr bwMode="auto">
          <a:xfrm>
            <a:off x="481013" y="2168525"/>
            <a:ext cx="3802062" cy="547688"/>
            <a:chOff x="481619" y="1771655"/>
            <a:chExt cx="3802726" cy="547514"/>
          </a:xfrm>
        </p:grpSpPr>
        <p:sp>
          <p:nvSpPr>
            <p:cNvPr id="26" name="圆角矩形 25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提前做好下车准备</a:t>
              </a:r>
            </a:p>
          </p:txBody>
        </p:sp>
        <p:grpSp>
          <p:nvGrpSpPr>
            <p:cNvPr id="7183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7184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85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481013" y="2859088"/>
            <a:ext cx="3802062" cy="547687"/>
            <a:chOff x="481047" y="2490667"/>
            <a:chExt cx="3803298" cy="547514"/>
          </a:xfrm>
        </p:grpSpPr>
        <p:sp>
          <p:nvSpPr>
            <p:cNvPr id="31" name="圆角矩形 30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提防周围陌生人</a:t>
              </a:r>
            </a:p>
          </p:txBody>
        </p:sp>
        <p:grpSp>
          <p:nvGrpSpPr>
            <p:cNvPr id="7179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7180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81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3438" y="1598613"/>
            <a:ext cx="3582987" cy="472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三、行程安全注意事项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198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2" name="圆角矩形 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安全放置行李物品</a:t>
              </a:r>
            </a:p>
          </p:txBody>
        </p:sp>
        <p:grpSp>
          <p:nvGrpSpPr>
            <p:cNvPr id="8219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8220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21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8199" name="组合 10"/>
          <p:cNvGrpSpPr>
            <a:grpSpLocks/>
          </p:cNvGrpSpPr>
          <p:nvPr/>
        </p:nvGrpSpPr>
        <p:grpSpPr bwMode="auto">
          <a:xfrm>
            <a:off x="481013" y="2168525"/>
            <a:ext cx="3802062" cy="547688"/>
            <a:chOff x="481619" y="1771655"/>
            <a:chExt cx="3802726" cy="547514"/>
          </a:xfrm>
        </p:grpSpPr>
        <p:sp>
          <p:nvSpPr>
            <p:cNvPr id="26" name="圆角矩形 25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提前做好下车准备</a:t>
              </a:r>
            </a:p>
          </p:txBody>
        </p:sp>
        <p:grpSp>
          <p:nvGrpSpPr>
            <p:cNvPr id="8215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8216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17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8200" name="组合 11"/>
          <p:cNvGrpSpPr>
            <a:grpSpLocks/>
          </p:cNvGrpSpPr>
          <p:nvPr/>
        </p:nvGrpSpPr>
        <p:grpSpPr bwMode="auto">
          <a:xfrm>
            <a:off x="481013" y="2859088"/>
            <a:ext cx="3802062" cy="547687"/>
            <a:chOff x="481047" y="2490667"/>
            <a:chExt cx="3803298" cy="547514"/>
          </a:xfrm>
        </p:grpSpPr>
        <p:sp>
          <p:nvSpPr>
            <p:cNvPr id="31" name="圆角矩形 30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提防周围陌生人</a:t>
              </a:r>
            </a:p>
          </p:txBody>
        </p:sp>
        <p:grpSp>
          <p:nvGrpSpPr>
            <p:cNvPr id="8211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8212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13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481013" y="3548063"/>
            <a:ext cx="3802062" cy="547687"/>
            <a:chOff x="481619" y="3209993"/>
            <a:chExt cx="3802726" cy="547514"/>
          </a:xfrm>
        </p:grpSpPr>
        <p:sp>
          <p:nvSpPr>
            <p:cNvPr id="36" name="圆角矩形 35"/>
            <p:cNvSpPr/>
            <p:nvPr/>
          </p:nvSpPr>
          <p:spPr>
            <a:xfrm>
              <a:off x="756304" y="3209993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按照规定携带物品</a:t>
              </a:r>
            </a:p>
          </p:txBody>
        </p:sp>
        <p:grpSp>
          <p:nvGrpSpPr>
            <p:cNvPr id="8207" name="Group 6"/>
            <p:cNvGrpSpPr>
              <a:grpSpLocks/>
            </p:cNvGrpSpPr>
            <p:nvPr/>
          </p:nvGrpSpPr>
          <p:grpSpPr bwMode="auto">
            <a:xfrm>
              <a:off x="481619" y="3209993"/>
              <a:ext cx="549452" cy="547514"/>
              <a:chOff x="864" y="1046"/>
              <a:chExt cx="480" cy="480"/>
            </a:xfrm>
          </p:grpSpPr>
          <p:sp>
            <p:nvSpPr>
              <p:cNvPr id="8208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09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673475"/>
            <a:ext cx="54610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57438" y="5851525"/>
            <a:ext cx="3263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60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严禁携带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1400" y="1535113"/>
            <a:ext cx="2606675" cy="516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400" y="1535113"/>
            <a:ext cx="2606675" cy="516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三、行程安全注意事项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222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2" name="圆角矩形 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安全放置行李物品</a:t>
              </a:r>
            </a:p>
          </p:txBody>
        </p:sp>
        <p:grpSp>
          <p:nvGrpSpPr>
            <p:cNvPr id="9245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9246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47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9223" name="组合 10"/>
          <p:cNvGrpSpPr>
            <a:grpSpLocks/>
          </p:cNvGrpSpPr>
          <p:nvPr/>
        </p:nvGrpSpPr>
        <p:grpSpPr bwMode="auto">
          <a:xfrm>
            <a:off x="481013" y="2168525"/>
            <a:ext cx="3802062" cy="547688"/>
            <a:chOff x="481619" y="1771655"/>
            <a:chExt cx="3802726" cy="547514"/>
          </a:xfrm>
        </p:grpSpPr>
        <p:sp>
          <p:nvSpPr>
            <p:cNvPr id="26" name="圆角矩形 25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提前做好下车准备</a:t>
              </a:r>
            </a:p>
          </p:txBody>
        </p:sp>
        <p:grpSp>
          <p:nvGrpSpPr>
            <p:cNvPr id="9241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9242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43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9224" name="组合 11"/>
          <p:cNvGrpSpPr>
            <a:grpSpLocks/>
          </p:cNvGrpSpPr>
          <p:nvPr/>
        </p:nvGrpSpPr>
        <p:grpSpPr bwMode="auto">
          <a:xfrm>
            <a:off x="481013" y="2859088"/>
            <a:ext cx="3802062" cy="547687"/>
            <a:chOff x="481047" y="2490667"/>
            <a:chExt cx="3803298" cy="547514"/>
          </a:xfrm>
        </p:grpSpPr>
        <p:sp>
          <p:nvSpPr>
            <p:cNvPr id="31" name="圆角矩形 30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提防周围陌生人</a:t>
              </a:r>
            </a:p>
          </p:txBody>
        </p:sp>
        <p:grpSp>
          <p:nvGrpSpPr>
            <p:cNvPr id="9237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9238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9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9225" name="组合 12"/>
          <p:cNvGrpSpPr>
            <a:grpSpLocks/>
          </p:cNvGrpSpPr>
          <p:nvPr/>
        </p:nvGrpSpPr>
        <p:grpSpPr bwMode="auto">
          <a:xfrm>
            <a:off x="481013" y="3548063"/>
            <a:ext cx="3802062" cy="547687"/>
            <a:chOff x="481619" y="3209993"/>
            <a:chExt cx="3802726" cy="547514"/>
          </a:xfrm>
        </p:grpSpPr>
        <p:sp>
          <p:nvSpPr>
            <p:cNvPr id="36" name="圆角矩形 35"/>
            <p:cNvSpPr/>
            <p:nvPr/>
          </p:nvSpPr>
          <p:spPr>
            <a:xfrm>
              <a:off x="756304" y="3209993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按照规定携带物品</a:t>
              </a:r>
            </a:p>
          </p:txBody>
        </p:sp>
        <p:grpSp>
          <p:nvGrpSpPr>
            <p:cNvPr id="9233" name="Group 6"/>
            <p:cNvGrpSpPr>
              <a:grpSpLocks/>
            </p:cNvGrpSpPr>
            <p:nvPr/>
          </p:nvGrpSpPr>
          <p:grpSpPr bwMode="auto">
            <a:xfrm>
              <a:off x="481619" y="3209993"/>
              <a:ext cx="549452" cy="547514"/>
              <a:chOff x="864" y="1046"/>
              <a:chExt cx="480" cy="480"/>
            </a:xfrm>
          </p:grpSpPr>
          <p:sp>
            <p:nvSpPr>
              <p:cNvPr id="9234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5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65" name="组合 64"/>
          <p:cNvGrpSpPr>
            <a:grpSpLocks/>
          </p:cNvGrpSpPr>
          <p:nvPr/>
        </p:nvGrpSpPr>
        <p:grpSpPr bwMode="auto">
          <a:xfrm>
            <a:off x="481013" y="4238625"/>
            <a:ext cx="3802062" cy="547688"/>
            <a:chOff x="481619" y="1102607"/>
            <a:chExt cx="3802349" cy="547515"/>
          </a:xfrm>
        </p:grpSpPr>
        <p:sp>
          <p:nvSpPr>
            <p:cNvPr id="66" name="圆角矩形 65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漏拿物品及时联系</a:t>
              </a:r>
            </a:p>
          </p:txBody>
        </p:sp>
        <p:grpSp>
          <p:nvGrpSpPr>
            <p:cNvPr id="9229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9230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1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5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9250" y="1574800"/>
            <a:ext cx="4881563" cy="529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三、行程安全注意事项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246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2" name="圆角矩形 1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安全放置行李物品</a:t>
              </a:r>
            </a:p>
          </p:txBody>
        </p:sp>
        <p:grpSp>
          <p:nvGrpSpPr>
            <p:cNvPr id="10274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10275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76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0247" name="组合 10"/>
          <p:cNvGrpSpPr>
            <a:grpSpLocks/>
          </p:cNvGrpSpPr>
          <p:nvPr/>
        </p:nvGrpSpPr>
        <p:grpSpPr bwMode="auto">
          <a:xfrm>
            <a:off x="481013" y="2168525"/>
            <a:ext cx="3802062" cy="547688"/>
            <a:chOff x="481619" y="1771655"/>
            <a:chExt cx="3802726" cy="547514"/>
          </a:xfrm>
        </p:grpSpPr>
        <p:sp>
          <p:nvSpPr>
            <p:cNvPr id="26" name="圆角矩形 25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提前做好下车准备</a:t>
              </a:r>
            </a:p>
          </p:txBody>
        </p:sp>
        <p:grpSp>
          <p:nvGrpSpPr>
            <p:cNvPr id="10270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10271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72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0248" name="组合 11"/>
          <p:cNvGrpSpPr>
            <a:grpSpLocks/>
          </p:cNvGrpSpPr>
          <p:nvPr/>
        </p:nvGrpSpPr>
        <p:grpSpPr bwMode="auto">
          <a:xfrm>
            <a:off x="481013" y="2859088"/>
            <a:ext cx="3802062" cy="547687"/>
            <a:chOff x="481047" y="2490667"/>
            <a:chExt cx="3803298" cy="547514"/>
          </a:xfrm>
        </p:grpSpPr>
        <p:sp>
          <p:nvSpPr>
            <p:cNvPr id="31" name="圆角矩形 30"/>
            <p:cNvSpPr/>
            <p:nvPr/>
          </p:nvSpPr>
          <p:spPr>
            <a:xfrm>
              <a:off x="755773" y="2490667"/>
              <a:ext cx="3528572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提防周围陌生人</a:t>
              </a:r>
            </a:p>
          </p:txBody>
        </p:sp>
        <p:grpSp>
          <p:nvGrpSpPr>
            <p:cNvPr id="10266" name="Group 6"/>
            <p:cNvGrpSpPr>
              <a:grpSpLocks/>
            </p:cNvGrpSpPr>
            <p:nvPr/>
          </p:nvGrpSpPr>
          <p:grpSpPr bwMode="auto">
            <a:xfrm>
              <a:off x="481047" y="2490667"/>
              <a:ext cx="549452" cy="547514"/>
              <a:chOff x="864" y="1046"/>
              <a:chExt cx="480" cy="480"/>
            </a:xfrm>
          </p:grpSpPr>
          <p:sp>
            <p:nvSpPr>
              <p:cNvPr id="1026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68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0249" name="组合 12"/>
          <p:cNvGrpSpPr>
            <a:grpSpLocks/>
          </p:cNvGrpSpPr>
          <p:nvPr/>
        </p:nvGrpSpPr>
        <p:grpSpPr bwMode="auto">
          <a:xfrm>
            <a:off x="481013" y="3548063"/>
            <a:ext cx="3802062" cy="547687"/>
            <a:chOff x="481619" y="3209993"/>
            <a:chExt cx="3802726" cy="547514"/>
          </a:xfrm>
        </p:grpSpPr>
        <p:sp>
          <p:nvSpPr>
            <p:cNvPr id="36" name="圆角矩形 35"/>
            <p:cNvSpPr/>
            <p:nvPr/>
          </p:nvSpPr>
          <p:spPr>
            <a:xfrm>
              <a:off x="756304" y="3209993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按照规定携带物品</a:t>
              </a:r>
            </a:p>
          </p:txBody>
        </p:sp>
        <p:grpSp>
          <p:nvGrpSpPr>
            <p:cNvPr id="10262" name="Group 6"/>
            <p:cNvGrpSpPr>
              <a:grpSpLocks/>
            </p:cNvGrpSpPr>
            <p:nvPr/>
          </p:nvGrpSpPr>
          <p:grpSpPr bwMode="auto">
            <a:xfrm>
              <a:off x="481619" y="3209993"/>
              <a:ext cx="549452" cy="547514"/>
              <a:chOff x="864" y="1046"/>
              <a:chExt cx="480" cy="480"/>
            </a:xfrm>
          </p:grpSpPr>
          <p:sp>
            <p:nvSpPr>
              <p:cNvPr id="10263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64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10250" name="组合 64"/>
          <p:cNvGrpSpPr>
            <a:grpSpLocks/>
          </p:cNvGrpSpPr>
          <p:nvPr/>
        </p:nvGrpSpPr>
        <p:grpSpPr bwMode="auto">
          <a:xfrm>
            <a:off x="481013" y="4238625"/>
            <a:ext cx="3802062" cy="547688"/>
            <a:chOff x="481619" y="1102607"/>
            <a:chExt cx="3802349" cy="547515"/>
          </a:xfrm>
        </p:grpSpPr>
        <p:sp>
          <p:nvSpPr>
            <p:cNvPr id="66" name="圆角矩形 65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漏拿物品及时联系</a:t>
              </a:r>
            </a:p>
          </p:txBody>
        </p:sp>
        <p:grpSp>
          <p:nvGrpSpPr>
            <p:cNvPr id="10258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10259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6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5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70" name="组合 69"/>
          <p:cNvGrpSpPr>
            <a:grpSpLocks/>
          </p:cNvGrpSpPr>
          <p:nvPr/>
        </p:nvGrpSpPr>
        <p:grpSpPr bwMode="auto">
          <a:xfrm>
            <a:off x="481013" y="4927600"/>
            <a:ext cx="3802062" cy="547688"/>
            <a:chOff x="481619" y="1771655"/>
            <a:chExt cx="3802726" cy="547514"/>
          </a:xfrm>
        </p:grpSpPr>
        <p:sp>
          <p:nvSpPr>
            <p:cNvPr id="71" name="圆角矩形 70"/>
            <p:cNvSpPr/>
            <p:nvPr/>
          </p:nvSpPr>
          <p:spPr>
            <a:xfrm>
              <a:off x="756304" y="1771655"/>
              <a:ext cx="3528041" cy="547514"/>
            </a:xfrm>
            <a:prstGeom prst="roundRect">
              <a:avLst/>
            </a:prstGeom>
            <a:gradFill rotWithShape="1">
              <a:gsLst>
                <a:gs pos="0">
                  <a:srgbClr val="92D050"/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注意饮食卫生</a:t>
              </a:r>
            </a:p>
          </p:txBody>
        </p:sp>
        <p:grpSp>
          <p:nvGrpSpPr>
            <p:cNvPr id="10254" name="Group 6"/>
            <p:cNvGrpSpPr>
              <a:grpSpLocks/>
            </p:cNvGrpSpPr>
            <p:nvPr/>
          </p:nvGrpSpPr>
          <p:grpSpPr bwMode="auto">
            <a:xfrm>
              <a:off x="481619" y="1771655"/>
              <a:ext cx="549452" cy="547514"/>
              <a:chOff x="864" y="1046"/>
              <a:chExt cx="480" cy="480"/>
            </a:xfrm>
          </p:grpSpPr>
          <p:sp>
            <p:nvSpPr>
              <p:cNvPr id="10255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56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6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5025" y="1670050"/>
            <a:ext cx="3454400" cy="485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</TotalTime>
  <Words>354</Words>
  <Application>Microsoft Office PowerPoint</Application>
  <PresentationFormat>全屏显示(4:3)</PresentationFormat>
  <Paragraphs>97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Calibri</vt:lpstr>
      <vt:lpstr>宋体</vt:lpstr>
      <vt:lpstr>Arial</vt:lpstr>
      <vt:lpstr>黑体</vt:lpstr>
      <vt:lpstr>幼圆</vt:lpstr>
      <vt:lpstr>微软雅黑</vt:lpstr>
      <vt:lpstr>Verdana</vt:lpstr>
      <vt:lpstr>Gulim</vt:lpstr>
      <vt:lpstr>Office 主题​​</vt:lpstr>
      <vt:lpstr>劳动力转移常识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163</cp:revision>
  <dcterms:created xsi:type="dcterms:W3CDTF">2012-01-31T05:34:08Z</dcterms:created>
  <dcterms:modified xsi:type="dcterms:W3CDTF">2012-04-24T04:53:27Z</dcterms:modified>
</cp:coreProperties>
</file>