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64" r:id="rId4"/>
    <p:sldId id="273" r:id="rId5"/>
    <p:sldId id="265" r:id="rId6"/>
    <p:sldId id="274" r:id="rId7"/>
    <p:sldId id="275" r:id="rId8"/>
    <p:sldId id="276" r:id="rId9"/>
    <p:sldId id="277" r:id="rId10"/>
    <p:sldId id="278" r:id="rId11"/>
    <p:sldId id="262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BFF"/>
    <a:srgbClr val="503CE1"/>
    <a:srgbClr val="DDA44F"/>
    <a:srgbClr val="F0E1C6"/>
    <a:srgbClr val="B8B8B8"/>
    <a:srgbClr val="C2C2C2"/>
    <a:srgbClr val="EEEEEE"/>
    <a:srgbClr val="D1E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C7C43-18C9-494D-8FC2-A59398C69932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861E8-9EE3-480F-85FF-190568A80CF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54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DEBD1-59AF-468B-A1BE-045393567C55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9916E-B93B-4830-81C9-F5B8116D9D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4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5188F-9012-4204-8E9A-B1B4C482DD99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5AD95-EF2D-4AC9-8D4D-46407C2475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40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3537B-5117-4F78-B24B-8A3BDA55E5FD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08D69-DF9D-484D-8D85-85FBF36D3C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09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6B7BE-6ADC-4053-9BFD-2D8FAAE1EDC7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B689A-CF09-4FC6-A7F3-B248513E96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62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D33C1-F20F-40DB-BBAB-4755714CF724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EC462-6EDF-490A-A335-F2EC96BF4F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55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33612-4296-478E-95E3-B3465022435A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F897A-18AB-4C0A-B091-5611340999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750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6C6F-E78F-4D3E-90F3-6DADFA3A078C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48DD6-86C7-4D60-A4C7-90B480C2A2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07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B5E52-D52C-4B40-B80E-408685A5CC40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CC2B8-515A-47A5-9F24-8FDA846F56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76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8EDD3-57E9-406C-868C-889C7053972B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DD11F-9829-4DCD-A564-82FEA2478B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28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B69D4-8D94-4090-8FBA-7DAB469EC0A6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FD0C8-EE90-47F2-B664-D445AB3666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113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7C43A55-4A87-4CDE-A943-B62DF857CB7F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692560F-B73C-40E3-9CB3-AFB7FC6E42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3162300"/>
            <a:ext cx="3562350" cy="3722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52536" y="1224440"/>
            <a:ext cx="914400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劳动力转移常识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2074863" y="2908300"/>
            <a:ext cx="681672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外出务工前的准备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直接连接符 119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120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123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三、做好物质准备</a:t>
            </a:r>
            <a:endParaRPr lang="zh-CN" altLang="en-US" sz="32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270" name="组合 4"/>
          <p:cNvGrpSpPr>
            <a:grpSpLocks/>
          </p:cNvGrpSpPr>
          <p:nvPr/>
        </p:nvGrpSpPr>
        <p:grpSpPr bwMode="auto">
          <a:xfrm>
            <a:off x="0" y="3543300"/>
            <a:ext cx="1843088" cy="3086100"/>
            <a:chOff x="0" y="3543300"/>
            <a:chExt cx="1843088" cy="3086100"/>
          </a:xfrm>
        </p:grpSpPr>
        <p:sp>
          <p:nvSpPr>
            <p:cNvPr id="11305" name="AutoShape 4"/>
            <p:cNvSpPr>
              <a:spLocks noChangeArrowheads="1"/>
            </p:cNvSpPr>
            <p:nvPr/>
          </p:nvSpPr>
          <p:spPr bwMode="gray">
            <a:xfrm>
              <a:off x="1614488" y="3543300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06" name="Line 7"/>
            <p:cNvSpPr>
              <a:spLocks noChangeShapeType="1"/>
            </p:cNvSpPr>
            <p:nvPr/>
          </p:nvSpPr>
          <p:spPr bwMode="gray">
            <a:xfrm flipH="1">
              <a:off x="0" y="3751263"/>
              <a:ext cx="1665288" cy="2878137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271" name="组合 8"/>
          <p:cNvGrpSpPr>
            <a:grpSpLocks/>
          </p:cNvGrpSpPr>
          <p:nvPr/>
        </p:nvGrpSpPr>
        <p:grpSpPr bwMode="auto">
          <a:xfrm>
            <a:off x="0" y="5334000"/>
            <a:ext cx="3113088" cy="1295400"/>
            <a:chOff x="0" y="5334000"/>
            <a:chExt cx="3113088" cy="1295400"/>
          </a:xfrm>
        </p:grpSpPr>
        <p:sp>
          <p:nvSpPr>
            <p:cNvPr id="11303" name="AutoShape 6"/>
            <p:cNvSpPr>
              <a:spLocks noChangeArrowheads="1"/>
            </p:cNvSpPr>
            <p:nvPr/>
          </p:nvSpPr>
          <p:spPr bwMode="gray">
            <a:xfrm>
              <a:off x="2884488" y="5334000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04" name="Line 8"/>
            <p:cNvSpPr>
              <a:spLocks noChangeShapeType="1"/>
            </p:cNvSpPr>
            <p:nvPr/>
          </p:nvSpPr>
          <p:spPr bwMode="gray">
            <a:xfrm flipH="1">
              <a:off x="0" y="5481638"/>
              <a:ext cx="2895600" cy="1147762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272" name="组合 5"/>
          <p:cNvGrpSpPr>
            <a:grpSpLocks/>
          </p:cNvGrpSpPr>
          <p:nvPr/>
        </p:nvGrpSpPr>
        <p:grpSpPr bwMode="auto">
          <a:xfrm>
            <a:off x="0" y="4032250"/>
            <a:ext cx="2735263" cy="2825750"/>
            <a:chOff x="0" y="4032250"/>
            <a:chExt cx="2735263" cy="2825751"/>
          </a:xfrm>
        </p:grpSpPr>
        <p:sp>
          <p:nvSpPr>
            <p:cNvPr id="11301" name="AutoShape 5"/>
            <p:cNvSpPr>
              <a:spLocks noChangeArrowheads="1"/>
            </p:cNvSpPr>
            <p:nvPr/>
          </p:nvSpPr>
          <p:spPr bwMode="gray">
            <a:xfrm>
              <a:off x="2506663" y="4032250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02" name="Line 15"/>
            <p:cNvSpPr>
              <a:spLocks noChangeShapeType="1"/>
            </p:cNvSpPr>
            <p:nvPr/>
          </p:nvSpPr>
          <p:spPr bwMode="gray">
            <a:xfrm flipH="1">
              <a:off x="0" y="4260851"/>
              <a:ext cx="2527300" cy="259715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273" name="组合 2"/>
          <p:cNvGrpSpPr>
            <a:grpSpLocks/>
          </p:cNvGrpSpPr>
          <p:nvPr/>
        </p:nvGrpSpPr>
        <p:grpSpPr bwMode="auto">
          <a:xfrm>
            <a:off x="73025" y="3732213"/>
            <a:ext cx="690563" cy="2324100"/>
            <a:chOff x="73024" y="3732213"/>
            <a:chExt cx="690564" cy="2323306"/>
          </a:xfrm>
        </p:grpSpPr>
        <p:sp>
          <p:nvSpPr>
            <p:cNvPr id="11299" name="Line 3"/>
            <p:cNvSpPr>
              <a:spLocks noChangeShapeType="1"/>
            </p:cNvSpPr>
            <p:nvPr/>
          </p:nvSpPr>
          <p:spPr bwMode="gray">
            <a:xfrm flipH="1">
              <a:off x="73024" y="3962400"/>
              <a:ext cx="536575" cy="2093119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00" name="AutoShape 23"/>
            <p:cNvSpPr>
              <a:spLocks noChangeArrowheads="1"/>
            </p:cNvSpPr>
            <p:nvPr/>
          </p:nvSpPr>
          <p:spPr bwMode="gray">
            <a:xfrm>
              <a:off x="534988" y="3732213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274" name="组合 10"/>
          <p:cNvGrpSpPr>
            <a:grpSpLocks/>
          </p:cNvGrpSpPr>
          <p:nvPr/>
        </p:nvGrpSpPr>
        <p:grpSpPr bwMode="auto">
          <a:xfrm>
            <a:off x="0" y="6302375"/>
            <a:ext cx="3048000" cy="327025"/>
            <a:chOff x="0" y="6302375"/>
            <a:chExt cx="3048000" cy="327025"/>
          </a:xfrm>
        </p:grpSpPr>
        <p:sp>
          <p:nvSpPr>
            <p:cNvPr id="11297" name="Line 2"/>
            <p:cNvSpPr>
              <a:spLocks noChangeShapeType="1"/>
            </p:cNvSpPr>
            <p:nvPr/>
          </p:nvSpPr>
          <p:spPr bwMode="gray">
            <a:xfrm flipH="1">
              <a:off x="0" y="6400800"/>
              <a:ext cx="2819400" cy="22860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98" name="AutoShape 24"/>
            <p:cNvSpPr>
              <a:spLocks noChangeArrowheads="1"/>
            </p:cNvSpPr>
            <p:nvPr/>
          </p:nvSpPr>
          <p:spPr bwMode="gray">
            <a:xfrm>
              <a:off x="2819400" y="6302375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275" name="Line 9"/>
          <p:cNvSpPr>
            <a:spLocks noChangeShapeType="1"/>
          </p:cNvSpPr>
          <p:nvPr/>
        </p:nvSpPr>
        <p:spPr bwMode="gray">
          <a:xfrm flipH="1">
            <a:off x="4763" y="1839913"/>
            <a:ext cx="1866900" cy="438626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五角星 38"/>
          <p:cNvSpPr/>
          <p:nvPr/>
        </p:nvSpPr>
        <p:spPr>
          <a:xfrm rot="20273768">
            <a:off x="1477963" y="1454150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rotWithShape="1">
            <a:gsLst>
              <a:gs pos="0">
                <a:srgbClr val="EEEEEE"/>
              </a:gs>
              <a:gs pos="100000">
                <a:srgbClr val="B8B8B8"/>
              </a:gs>
            </a:gsLst>
            <a:lin ang="5400000" scaled="1"/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1277" name="Line 10"/>
          <p:cNvSpPr>
            <a:spLocks noChangeShapeType="1"/>
          </p:cNvSpPr>
          <p:nvPr/>
        </p:nvSpPr>
        <p:spPr bwMode="gray">
          <a:xfrm flipH="1">
            <a:off x="239713" y="3167063"/>
            <a:ext cx="2309812" cy="305911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五角星 46"/>
          <p:cNvSpPr/>
          <p:nvPr/>
        </p:nvSpPr>
        <p:spPr>
          <a:xfrm rot="20273768">
            <a:off x="2268538" y="2646363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rotWithShape="1">
            <a:gsLst>
              <a:gs pos="0">
                <a:srgbClr val="EEEEEE"/>
              </a:gs>
              <a:gs pos="100000">
                <a:srgbClr val="B8B8B8"/>
              </a:gs>
            </a:gsLst>
            <a:lin ang="5400000" scaled="1"/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1279" name="Line 11"/>
          <p:cNvSpPr>
            <a:spLocks noChangeShapeType="1"/>
          </p:cNvSpPr>
          <p:nvPr/>
        </p:nvSpPr>
        <p:spPr bwMode="gray">
          <a:xfrm flipH="1">
            <a:off x="347663" y="4630738"/>
            <a:ext cx="2846387" cy="1792287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五角星 47"/>
          <p:cNvSpPr/>
          <p:nvPr/>
        </p:nvSpPr>
        <p:spPr>
          <a:xfrm rot="20273768">
            <a:off x="2997200" y="4079875"/>
            <a:ext cx="892175" cy="769938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rotWithShape="1">
            <a:gsLst>
              <a:gs pos="0">
                <a:srgbClr val="EEEEEE"/>
              </a:gs>
              <a:gs pos="100000">
                <a:srgbClr val="B8B8B8"/>
              </a:gs>
            </a:gsLst>
            <a:lin ang="5400000" scaled="1"/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1281" name="Line 12"/>
          <p:cNvSpPr>
            <a:spLocks noChangeShapeType="1"/>
          </p:cNvSpPr>
          <p:nvPr/>
        </p:nvSpPr>
        <p:spPr bwMode="gray">
          <a:xfrm flipH="1">
            <a:off x="207963" y="5702300"/>
            <a:ext cx="3867150" cy="746125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" name="五角星 48"/>
          <p:cNvSpPr/>
          <p:nvPr/>
        </p:nvSpPr>
        <p:spPr>
          <a:xfrm rot="20273768">
            <a:off x="3470275" y="5445125"/>
            <a:ext cx="893763" cy="769938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rotWithShape="1">
            <a:gsLst>
              <a:gs pos="0">
                <a:srgbClr val="EEEEEE"/>
              </a:gs>
              <a:gs pos="100000">
                <a:srgbClr val="B8B8B8"/>
              </a:gs>
            </a:gsLst>
            <a:lin ang="5400000" scaled="1"/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1283" name="组合 11"/>
          <p:cNvGrpSpPr>
            <a:grpSpLocks/>
          </p:cNvGrpSpPr>
          <p:nvPr/>
        </p:nvGrpSpPr>
        <p:grpSpPr bwMode="auto">
          <a:xfrm>
            <a:off x="0" y="4567238"/>
            <a:ext cx="2286000" cy="2290762"/>
            <a:chOff x="0" y="4567238"/>
            <a:chExt cx="2286000" cy="2290763"/>
          </a:xfrm>
        </p:grpSpPr>
        <p:sp>
          <p:nvSpPr>
            <p:cNvPr id="28" name="Arc 14"/>
            <p:cNvSpPr>
              <a:spLocks/>
            </p:cNvSpPr>
            <p:nvPr/>
          </p:nvSpPr>
          <p:spPr bwMode="gray">
            <a:xfrm>
              <a:off x="0" y="4567238"/>
              <a:ext cx="2286000" cy="2290763"/>
            </a:xfrm>
            <a:custGeom>
              <a:avLst/>
              <a:gdLst>
                <a:gd name="T0" fmla="*/ 0 w 21600"/>
                <a:gd name="T1" fmla="*/ 0 h 21600"/>
                <a:gd name="T2" fmla="*/ 96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295" name="Arc 16"/>
            <p:cNvSpPr>
              <a:spLocks/>
            </p:cNvSpPr>
            <p:nvPr/>
          </p:nvSpPr>
          <p:spPr bwMode="gray">
            <a:xfrm>
              <a:off x="0" y="4667250"/>
              <a:ext cx="2193925" cy="2190750"/>
            </a:xfrm>
            <a:custGeom>
              <a:avLst/>
              <a:gdLst>
                <a:gd name="T0" fmla="*/ 0 w 21600"/>
                <a:gd name="T1" fmla="*/ 0 h 21600"/>
                <a:gd name="T2" fmla="*/ 8938 w 21600"/>
                <a:gd name="T3" fmla="*/ 8925 h 21600"/>
                <a:gd name="T4" fmla="*/ 0 w 21600"/>
                <a:gd name="T5" fmla="*/ 892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96" name="Arc 17"/>
            <p:cNvSpPr>
              <a:spLocks/>
            </p:cNvSpPr>
            <p:nvPr/>
          </p:nvSpPr>
          <p:spPr bwMode="gray">
            <a:xfrm>
              <a:off x="0" y="4645024"/>
              <a:ext cx="2193925" cy="2212975"/>
            </a:xfrm>
            <a:custGeom>
              <a:avLst/>
              <a:gdLst>
                <a:gd name="T0" fmla="*/ 0 w 21600"/>
                <a:gd name="T1" fmla="*/ 0 h 21600"/>
                <a:gd name="T2" fmla="*/ 8532 w 21600"/>
                <a:gd name="T3" fmla="*/ 8606 h 21600"/>
                <a:gd name="T4" fmla="*/ 0 w 21600"/>
                <a:gd name="T5" fmla="*/ 860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1">
              <a:gsLst>
                <a:gs pos="0">
                  <a:srgbClr val="F0E1C6">
                    <a:alpha val="0"/>
                  </a:srgbClr>
                </a:gs>
                <a:gs pos="100000">
                  <a:srgbClr val="DDA44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2" name="Text Box 18"/>
          <p:cNvSpPr txBox="1">
            <a:spLocks noChangeArrowheads="1"/>
          </p:cNvSpPr>
          <p:nvPr/>
        </p:nvSpPr>
        <p:spPr bwMode="gray">
          <a:xfrm>
            <a:off x="111125" y="5794375"/>
            <a:ext cx="16446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rPr>
              <a:t>物质准备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8" name="五角星 37"/>
          <p:cNvSpPr/>
          <p:nvPr/>
        </p:nvSpPr>
        <p:spPr>
          <a:xfrm rot="20273768">
            <a:off x="1477963" y="1454150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286" name="TextBox 1"/>
          <p:cNvSpPr txBox="1">
            <a:spLocks noChangeArrowheads="1"/>
          </p:cNvSpPr>
          <p:nvPr/>
        </p:nvSpPr>
        <p:spPr bwMode="auto">
          <a:xfrm>
            <a:off x="2484438" y="1577975"/>
            <a:ext cx="1979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证件和证书</a:t>
            </a:r>
          </a:p>
        </p:txBody>
      </p:sp>
      <p:sp>
        <p:nvSpPr>
          <p:cNvPr id="56" name="五角星 55"/>
          <p:cNvSpPr/>
          <p:nvPr/>
        </p:nvSpPr>
        <p:spPr>
          <a:xfrm rot="20273768">
            <a:off x="2268538" y="2646363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288" name="TextBox 56"/>
          <p:cNvSpPr txBox="1">
            <a:spLocks noChangeArrowheads="1"/>
          </p:cNvSpPr>
          <p:nvPr/>
        </p:nvSpPr>
        <p:spPr bwMode="auto">
          <a:xfrm>
            <a:off x="3311525" y="2770188"/>
            <a:ext cx="906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现金</a:t>
            </a:r>
          </a:p>
        </p:txBody>
      </p:sp>
      <p:sp>
        <p:nvSpPr>
          <p:cNvPr id="41" name="五角星 40"/>
          <p:cNvSpPr/>
          <p:nvPr/>
        </p:nvSpPr>
        <p:spPr>
          <a:xfrm rot="20273768">
            <a:off x="2997200" y="4079875"/>
            <a:ext cx="892175" cy="769938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290" name="TextBox 41"/>
          <p:cNvSpPr txBox="1">
            <a:spLocks noChangeArrowheads="1"/>
          </p:cNvSpPr>
          <p:nvPr/>
        </p:nvSpPr>
        <p:spPr bwMode="auto">
          <a:xfrm>
            <a:off x="4022725" y="4203700"/>
            <a:ext cx="16271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生活用品</a:t>
            </a:r>
          </a:p>
        </p:txBody>
      </p:sp>
      <p:sp>
        <p:nvSpPr>
          <p:cNvPr id="43" name="五角星 42"/>
          <p:cNvSpPr/>
          <p:nvPr/>
        </p:nvSpPr>
        <p:spPr>
          <a:xfrm rot="20273768">
            <a:off x="3473450" y="5445125"/>
            <a:ext cx="893763" cy="769938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476750" y="5568950"/>
            <a:ext cx="1987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其他的用品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0" y="1812925"/>
            <a:ext cx="3924300" cy="3368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  <p:grpSp>
        <p:nvGrpSpPr>
          <p:cNvPr id="12294" name="组合 1"/>
          <p:cNvGrpSpPr>
            <a:grpSpLocks/>
          </p:cNvGrpSpPr>
          <p:nvPr/>
        </p:nvGrpSpPr>
        <p:grpSpPr bwMode="auto">
          <a:xfrm>
            <a:off x="900113" y="1682750"/>
            <a:ext cx="2014537" cy="4181475"/>
            <a:chOff x="2437209" y="1703388"/>
            <a:chExt cx="2015333" cy="4181475"/>
          </a:xfrm>
        </p:grpSpPr>
        <p:sp>
          <p:nvSpPr>
            <p:cNvPr id="58" name="圆角矩形 57"/>
            <p:cNvSpPr/>
            <p:nvPr/>
          </p:nvSpPr>
          <p:spPr bwMode="auto">
            <a:xfrm>
              <a:off x="2437209" y="2019680"/>
              <a:ext cx="2015333" cy="3865183"/>
            </a:xfrm>
            <a:prstGeom prst="roundRect">
              <a:avLst/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38100">
              <a:solidFill>
                <a:srgbClr val="3C9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317" name="Text Box 65"/>
            <p:cNvSpPr txBox="1">
              <a:spLocks noChangeArrowheads="1"/>
            </p:cNvSpPr>
            <p:nvPr/>
          </p:nvSpPr>
          <p:spPr bwMode="gray">
            <a:xfrm>
              <a:off x="2437209" y="2564898"/>
              <a:ext cx="2015333" cy="115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说一说，你还能想到哪些外出前必须要做的准备工作。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2318" name="组合 44"/>
            <p:cNvGrpSpPr>
              <a:grpSpLocks/>
            </p:cNvGrpSpPr>
            <p:nvPr/>
          </p:nvGrpSpPr>
          <p:grpSpPr bwMode="auto">
            <a:xfrm>
              <a:off x="3123169" y="1703388"/>
              <a:ext cx="643413" cy="643179"/>
              <a:chOff x="924049" y="2057400"/>
              <a:chExt cx="642938" cy="642938"/>
            </a:xfrm>
          </p:grpSpPr>
          <p:grpSp>
            <p:nvGrpSpPr>
              <p:cNvPr id="12319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12321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322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23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24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25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320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grpSp>
        <p:nvGrpSpPr>
          <p:cNvPr id="12295" name="组合 2"/>
          <p:cNvGrpSpPr>
            <a:grpSpLocks/>
          </p:cNvGrpSpPr>
          <p:nvPr/>
        </p:nvGrpSpPr>
        <p:grpSpPr bwMode="auto">
          <a:xfrm>
            <a:off x="3521075" y="1682750"/>
            <a:ext cx="2016125" cy="4181475"/>
            <a:chOff x="4621213" y="1703388"/>
            <a:chExt cx="2016125" cy="4181475"/>
          </a:xfrm>
        </p:grpSpPr>
        <p:sp>
          <p:nvSpPr>
            <p:cNvPr id="59" name="圆角矩形 58"/>
            <p:cNvSpPr/>
            <p:nvPr/>
          </p:nvSpPr>
          <p:spPr bwMode="auto">
            <a:xfrm>
              <a:off x="4621213" y="2019680"/>
              <a:ext cx="2016125" cy="3865183"/>
            </a:xfrm>
            <a:prstGeom prst="roundRect">
              <a:avLst/>
            </a:prstGeom>
            <a:gradFill flip="none" rotWithShape="1">
              <a:gsLst>
                <a:gs pos="0">
                  <a:srgbClr val="F8F5CC"/>
                </a:gs>
                <a:gs pos="17999">
                  <a:srgbClr val="E9E065"/>
                </a:gs>
                <a:gs pos="36000">
                  <a:srgbClr val="E9E065"/>
                </a:gs>
                <a:gs pos="61000">
                  <a:srgbClr val="E9E065"/>
                </a:gs>
                <a:gs pos="82001">
                  <a:srgbClr val="E9E065"/>
                </a:gs>
                <a:gs pos="100000">
                  <a:srgbClr val="F8F5CC"/>
                </a:gs>
              </a:gsLst>
              <a:lin ang="5400000" scaled="1"/>
              <a:tileRect/>
            </a:gradFill>
            <a:ln w="38100">
              <a:solidFill>
                <a:srgbClr val="978D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308" name="Text Box 65"/>
            <p:cNvSpPr txBox="1">
              <a:spLocks noChangeArrowheads="1"/>
            </p:cNvSpPr>
            <p:nvPr/>
          </p:nvSpPr>
          <p:spPr bwMode="gray">
            <a:xfrm>
              <a:off x="4621213" y="2564898"/>
              <a:ext cx="201612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交流一下，作为中学生如何为将来外出务工做好准备。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2309" name="组合 45"/>
            <p:cNvGrpSpPr>
              <a:grpSpLocks/>
            </p:cNvGrpSpPr>
            <p:nvPr/>
          </p:nvGrpSpPr>
          <p:grpSpPr bwMode="auto">
            <a:xfrm>
              <a:off x="5307948" y="1703388"/>
              <a:ext cx="642654" cy="643179"/>
              <a:chOff x="3286249" y="2057400"/>
              <a:chExt cx="642938" cy="642938"/>
            </a:xfrm>
          </p:grpSpPr>
          <p:sp>
            <p:nvSpPr>
              <p:cNvPr id="12310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2311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2312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2313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2314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2315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grpSp>
        <p:nvGrpSpPr>
          <p:cNvPr id="12296" name="组合 3"/>
          <p:cNvGrpSpPr>
            <a:grpSpLocks/>
          </p:cNvGrpSpPr>
          <p:nvPr/>
        </p:nvGrpSpPr>
        <p:grpSpPr bwMode="auto">
          <a:xfrm>
            <a:off x="6143625" y="1682750"/>
            <a:ext cx="2016125" cy="4181475"/>
            <a:chOff x="6804025" y="1703388"/>
            <a:chExt cx="2016125" cy="4181475"/>
          </a:xfrm>
        </p:grpSpPr>
        <p:sp>
          <p:nvSpPr>
            <p:cNvPr id="60" name="圆角矩形 59"/>
            <p:cNvSpPr/>
            <p:nvPr/>
          </p:nvSpPr>
          <p:spPr bwMode="auto">
            <a:xfrm>
              <a:off x="6804025" y="2019680"/>
              <a:ext cx="2016125" cy="3865183"/>
            </a:xfrm>
            <a:prstGeom prst="roundRect">
              <a:avLst/>
            </a:prstGeom>
            <a:gradFill flip="none" rotWithShape="1">
              <a:gsLst>
                <a:gs pos="0">
                  <a:srgbClr val="FBDDF5"/>
                </a:gs>
                <a:gs pos="17999">
                  <a:srgbClr val="F4A6E6"/>
                </a:gs>
                <a:gs pos="36000">
                  <a:srgbClr val="F4A6E6"/>
                </a:gs>
                <a:gs pos="61000">
                  <a:srgbClr val="F4A6E6"/>
                </a:gs>
                <a:gs pos="82001">
                  <a:srgbClr val="F4A6E6"/>
                </a:gs>
                <a:gs pos="100000">
                  <a:srgbClr val="FBDDF5"/>
                </a:gs>
              </a:gsLst>
              <a:lin ang="5400000" scaled="1"/>
              <a:tileRect/>
            </a:gradFill>
            <a:ln w="38100">
              <a:solidFill>
                <a:srgbClr val="DD4F3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298" name="Text Box 65"/>
            <p:cNvSpPr txBox="1">
              <a:spLocks noChangeArrowheads="1"/>
            </p:cNvSpPr>
            <p:nvPr/>
          </p:nvSpPr>
          <p:spPr bwMode="gray">
            <a:xfrm>
              <a:off x="6804025" y="2564898"/>
              <a:ext cx="2016125" cy="152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走访本地外出务工人员，了解外出务工必须做的准备和对准备外出务工人员的忠告。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2299" name="组合 46"/>
            <p:cNvGrpSpPr>
              <a:grpSpLocks/>
            </p:cNvGrpSpPr>
            <p:nvPr/>
          </p:nvGrpSpPr>
          <p:grpSpPr bwMode="auto">
            <a:xfrm>
              <a:off x="7490634" y="1703388"/>
              <a:ext cx="642906" cy="643179"/>
              <a:chOff x="5648449" y="2057400"/>
              <a:chExt cx="642938" cy="642938"/>
            </a:xfrm>
          </p:grpSpPr>
          <p:grpSp>
            <p:nvGrpSpPr>
              <p:cNvPr id="12300" name="Group 85"/>
              <p:cNvGrpSpPr>
                <a:grpSpLocks/>
              </p:cNvGrpSpPr>
              <p:nvPr/>
            </p:nvGrpSpPr>
            <p:grpSpPr bwMode="auto">
              <a:xfrm>
                <a:off x="5648449" y="2057400"/>
                <a:ext cx="642938" cy="642938"/>
                <a:chOff x="1289" y="582"/>
                <a:chExt cx="668" cy="668"/>
              </a:xfrm>
            </p:grpSpPr>
            <p:sp>
              <p:nvSpPr>
                <p:cNvPr id="12302" name="Oval 8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303" name="Oval 8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04" name="Oval 8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05" name="Oval 8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06" name="Oval 9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301" name="Text Box 91"/>
              <p:cNvSpPr txBox="1">
                <a:spLocks noChangeArrowheads="1"/>
              </p:cNvSpPr>
              <p:nvPr/>
            </p:nvSpPr>
            <p:spPr bwMode="gray">
              <a:xfrm>
                <a:off x="57865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3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916832"/>
            <a:ext cx="2873439" cy="4526438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外出务工前的准备</a:t>
            </a:r>
            <a:endParaRPr lang="zh-CN" altLang="en-US" sz="32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404293" y="1556792"/>
            <a:ext cx="3935814" cy="1870123"/>
          </a:xfrm>
          <a:prstGeom prst="roundRect">
            <a:avLst>
              <a:gd name="adj" fmla="val 12021"/>
            </a:avLst>
          </a:prstGeom>
          <a:gradFill flip="none" rotWithShape="1">
            <a:gsLst>
              <a:gs pos="50000">
                <a:srgbClr val="FDE3A9"/>
              </a:gs>
              <a:gs pos="0">
                <a:srgbClr val="F6AE05"/>
              </a:gs>
              <a:gs pos="100000">
                <a:srgbClr val="F6AE05"/>
              </a:gs>
            </a:gsLst>
            <a:lin ang="16200000" scaled="1"/>
            <a:tileRect/>
          </a:gradFill>
          <a:ln w="76200">
            <a:solidFill>
              <a:srgbClr val="FDFCC8"/>
            </a:solidFill>
          </a:ln>
          <a:effectLst/>
          <a:scene3d>
            <a:camera prst="perspectiveAbove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俗话说：“在家</a:t>
            </a:r>
            <a:r>
              <a:rPr lang="zh-CN" altLang="en-US" sz="24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千日</a:t>
            </a:r>
            <a:r>
              <a:rPr lang="zh-CN" altLang="en-US" sz="24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好，出门</a:t>
            </a:r>
            <a:r>
              <a:rPr lang="zh-CN" altLang="en-US" sz="24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时时</a:t>
            </a:r>
            <a:r>
              <a:rPr lang="zh-CN" altLang="en-US" sz="24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难。”</a:t>
            </a:r>
            <a:endParaRPr lang="zh-CN" altLang="en-US" sz="2400" b="1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-1367845">
            <a:off x="3546475" y="3863975"/>
            <a:ext cx="5032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5400">
                <a:solidFill>
                  <a:srgbClr val="FF0000"/>
                </a:solidFill>
                <a:latin typeface="方正毡笔黑简体" pitchFamily="65" charset="-122"/>
                <a:ea typeface="方正毡笔黑简体" pitchFamily="65" charset="-122"/>
              </a:rPr>
              <a:t>你准备好了吗？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一、外出务工人员的基本条件</a:t>
            </a:r>
            <a:endParaRPr lang="zh-CN" altLang="en-US" sz="32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Oval 3"/>
          <p:cNvSpPr>
            <a:spLocks noChangeArrowheads="1"/>
          </p:cNvSpPr>
          <p:nvPr/>
        </p:nvSpPr>
        <p:spPr bwMode="gray">
          <a:xfrm>
            <a:off x="2536825" y="1984375"/>
            <a:ext cx="4051300" cy="3968750"/>
          </a:xfrm>
          <a:prstGeom prst="ellipse">
            <a:avLst/>
          </a:prstGeom>
          <a:gradFill rotWithShape="0">
            <a:gsLst>
              <a:gs pos="0">
                <a:srgbClr val="52BDE2"/>
              </a:gs>
              <a:gs pos="100000">
                <a:srgbClr val="D1E9F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lIns="87313" tIns="44450" rIns="87313" bIns="44450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57" name="AutoShape 4"/>
          <p:cNvSpPr>
            <a:spLocks noChangeArrowheads="1"/>
          </p:cNvSpPr>
          <p:nvPr/>
        </p:nvSpPr>
        <p:spPr bwMode="gray">
          <a:xfrm flipH="1">
            <a:off x="5614988" y="4854575"/>
            <a:ext cx="2360612" cy="10223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1F8AF"/>
              </a:gs>
              <a:gs pos="100000">
                <a:srgbClr val="A3F25F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TopLef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A3F25F"/>
            </a:extrusionClr>
          </a:sp3d>
        </p:spPr>
        <p:txBody>
          <a:bodyPr lIns="111125" tIns="55563" rIns="111125" bIns="55563" anchor="ctr">
            <a:flatTx/>
          </a:bodyPr>
          <a:lstStyle/>
          <a:p>
            <a:pPr algn="ctr" defTabSz="1316038" eaLnBrk="0" hangingPunct="0">
              <a:lnSpc>
                <a:spcPct val="90000"/>
              </a:lnSpc>
            </a:pPr>
            <a:r>
              <a:rPr kumimoji="1" lang="zh-CN" altLang="en-US" sz="2000" b="1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要具备独立承担民事责任的能力</a:t>
            </a:r>
            <a:endParaRPr kumimoji="1" lang="en-US" altLang="ko-KR" sz="2000" b="1">
              <a:solidFill>
                <a:srgbClr val="0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58" name="AutoShape 5"/>
          <p:cNvSpPr>
            <a:spLocks noChangeArrowheads="1"/>
          </p:cNvSpPr>
          <p:nvPr/>
        </p:nvSpPr>
        <p:spPr bwMode="gray">
          <a:xfrm>
            <a:off x="1116013" y="4854575"/>
            <a:ext cx="2360612" cy="1022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D943"/>
              </a:gs>
              <a:gs pos="100000">
                <a:srgbClr val="FFCC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lIns="111125" tIns="55563" rIns="111125" bIns="55563" anchor="ctr">
            <a:flatTx/>
          </a:bodyPr>
          <a:lstStyle/>
          <a:p>
            <a:pPr algn="ctr" defTabSz="1316038" eaLnBrk="0" hangingPunct="0">
              <a:lnSpc>
                <a:spcPct val="90000"/>
              </a:lnSpc>
            </a:pPr>
            <a:r>
              <a:rPr kumimoji="1" lang="zh-CN" altLang="en-US" sz="2000" b="1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要具备必要的职业技术能力</a:t>
            </a:r>
            <a:endParaRPr kumimoji="1" lang="en-US" altLang="ko-KR" sz="2000" b="1">
              <a:solidFill>
                <a:srgbClr val="0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59" name="AutoShape 6"/>
          <p:cNvSpPr>
            <a:spLocks noChangeArrowheads="1"/>
          </p:cNvSpPr>
          <p:nvPr/>
        </p:nvSpPr>
        <p:spPr bwMode="gray">
          <a:xfrm>
            <a:off x="3384550" y="1830388"/>
            <a:ext cx="2359025" cy="1022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B4FF"/>
              </a:gs>
              <a:gs pos="100000">
                <a:srgbClr val="FF99FF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lIns="111125" tIns="55563" rIns="111125" bIns="55563" anchor="ctr">
            <a:flatTx/>
          </a:bodyPr>
          <a:lstStyle/>
          <a:p>
            <a:pPr algn="ctr" defTabSz="1316038" eaLnBrk="0" hangingPunct="0">
              <a:lnSpc>
                <a:spcPct val="90000"/>
              </a:lnSpc>
            </a:pPr>
            <a:r>
              <a:rPr kumimoji="1" lang="zh-CN" altLang="en-US" sz="2000" b="1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要达到法定年龄</a:t>
            </a:r>
            <a:endParaRPr kumimoji="1" lang="en-US" altLang="ko-KR" sz="2000" b="1">
              <a:solidFill>
                <a:srgbClr val="0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0009" y="3584029"/>
            <a:ext cx="2448106" cy="769441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4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基本条件</a:t>
            </a:r>
            <a:endParaRPr lang="zh-CN" altLang="en-US" sz="4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7" grpId="0" animBg="1"/>
      <p:bldP spid="58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1663700" y="1284288"/>
            <a:ext cx="5346700" cy="5384800"/>
            <a:chOff x="5076056" y="1684304"/>
            <a:chExt cx="5347300" cy="5384304"/>
          </a:xfrm>
        </p:grpSpPr>
        <p:pic>
          <p:nvPicPr>
            <p:cNvPr id="513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70" t="7906" r="21938" b="7591"/>
            <a:stretch>
              <a:fillRect/>
            </a:stretch>
          </p:blipFill>
          <p:spPr bwMode="auto">
            <a:xfrm>
              <a:off x="5076056" y="1684304"/>
              <a:ext cx="5347300" cy="5384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同心圆 1"/>
            <p:cNvSpPr/>
            <p:nvPr/>
          </p:nvSpPr>
          <p:spPr>
            <a:xfrm>
              <a:off x="5076056" y="1700178"/>
              <a:ext cx="5336187" cy="5368430"/>
            </a:xfrm>
            <a:prstGeom prst="donut">
              <a:avLst>
                <a:gd name="adj" fmla="val 35370"/>
              </a:avLst>
            </a:pr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外出务工须具备的基本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素质</a:t>
            </a:r>
            <a:endParaRPr lang="zh-CN" altLang="en-US" sz="32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9" t="7906" r="49934" b="49783"/>
          <a:stretch>
            <a:fillRect/>
          </a:stretch>
        </p:blipFill>
        <p:spPr bwMode="auto">
          <a:xfrm>
            <a:off x="1633538" y="1284288"/>
            <a:ext cx="2693987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6" t="7906" r="21939" b="49783"/>
          <a:stretch>
            <a:fillRect/>
          </a:stretch>
        </p:blipFill>
        <p:spPr bwMode="auto">
          <a:xfrm>
            <a:off x="4327525" y="1284288"/>
            <a:ext cx="26924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6" t="50217" r="21939" b="7471"/>
          <a:stretch>
            <a:fillRect/>
          </a:stretch>
        </p:blipFill>
        <p:spPr bwMode="auto">
          <a:xfrm>
            <a:off x="4327525" y="3976688"/>
            <a:ext cx="26924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9" t="50217" r="49934" b="7471"/>
          <a:stretch>
            <a:fillRect/>
          </a:stretch>
        </p:blipFill>
        <p:spPr bwMode="auto">
          <a:xfrm>
            <a:off x="1633538" y="3976688"/>
            <a:ext cx="2693987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47"/>
          <p:cNvSpPr>
            <a:spLocks noChangeArrowheads="1"/>
          </p:cNvSpPr>
          <p:nvPr/>
        </p:nvSpPr>
        <p:spPr bwMode="gray">
          <a:xfrm>
            <a:off x="3641725" y="3302000"/>
            <a:ext cx="13716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itchFamily="2" charset="-122"/>
                <a:ea typeface="华文新魏" pitchFamily="2" charset="-122"/>
              </a:rPr>
              <a:t>基本</a:t>
            </a: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itchFamily="2" charset="-122"/>
                <a:ea typeface="华文新魏" pitchFamily="2" charset="-122"/>
              </a:rPr>
              <a:t>素质</a:t>
            </a:r>
            <a:endParaRPr lang="en-US" altLang="zh-CN" sz="4000" b="1" dirty="0">
              <a:solidFill>
                <a:schemeClr val="tx1">
                  <a:lumMod val="65000"/>
                  <a:lumOff val="35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95513" y="2060575"/>
            <a:ext cx="20891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32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基本的</a:t>
            </a:r>
            <a:endParaRPr lang="en-US" altLang="zh-CN" sz="320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algn="ctr" eaLnBrk="1" hangingPunct="1"/>
            <a:r>
              <a:rPr lang="zh-CN" altLang="en-US" sz="32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道德品质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344988" y="2060575"/>
            <a:ext cx="20891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32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良好的</a:t>
            </a:r>
            <a:endParaRPr lang="en-US" altLang="zh-CN" sz="320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algn="ctr" eaLnBrk="1" hangingPunct="1"/>
            <a:r>
              <a:rPr lang="zh-CN" altLang="en-US" sz="32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心理素质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337050" y="4724400"/>
            <a:ext cx="20081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32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一定的</a:t>
            </a:r>
            <a:endParaRPr lang="en-US" altLang="zh-CN" sz="320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algn="ctr" eaLnBrk="1" hangingPunct="1"/>
            <a:r>
              <a:rPr lang="zh-CN" altLang="en-US" sz="32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文化知识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2268538" y="4724400"/>
            <a:ext cx="20161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32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良好的</a:t>
            </a:r>
            <a:endParaRPr lang="en-US" altLang="zh-CN" sz="320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algn="ctr" eaLnBrk="1" hangingPunct="1"/>
            <a:r>
              <a:rPr lang="zh-CN" altLang="en-US" sz="32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身体素质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直接连接符 119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120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123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三、做好物质准备</a:t>
            </a:r>
            <a:endParaRPr lang="zh-CN" altLang="en-US" sz="32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0" y="3543300"/>
            <a:ext cx="1843088" cy="3086100"/>
            <a:chOff x="0" y="3543300"/>
            <a:chExt cx="1843088" cy="3086100"/>
          </a:xfrm>
        </p:grpSpPr>
        <p:sp>
          <p:nvSpPr>
            <p:cNvPr id="6180" name="AutoShape 4"/>
            <p:cNvSpPr>
              <a:spLocks noChangeArrowheads="1"/>
            </p:cNvSpPr>
            <p:nvPr/>
          </p:nvSpPr>
          <p:spPr bwMode="gray">
            <a:xfrm>
              <a:off x="1614488" y="3543300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1" name="Line 7"/>
            <p:cNvSpPr>
              <a:spLocks noChangeShapeType="1"/>
            </p:cNvSpPr>
            <p:nvPr/>
          </p:nvSpPr>
          <p:spPr bwMode="gray">
            <a:xfrm flipH="1">
              <a:off x="0" y="3751263"/>
              <a:ext cx="1665288" cy="2878137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0" y="5334000"/>
            <a:ext cx="3113088" cy="1295400"/>
            <a:chOff x="0" y="5334000"/>
            <a:chExt cx="3113088" cy="1295400"/>
          </a:xfrm>
        </p:grpSpPr>
        <p:sp>
          <p:nvSpPr>
            <p:cNvPr id="6178" name="AutoShape 6"/>
            <p:cNvSpPr>
              <a:spLocks noChangeArrowheads="1"/>
            </p:cNvSpPr>
            <p:nvPr/>
          </p:nvSpPr>
          <p:spPr bwMode="gray">
            <a:xfrm>
              <a:off x="2884488" y="5334000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9" name="Line 8"/>
            <p:cNvSpPr>
              <a:spLocks noChangeShapeType="1"/>
            </p:cNvSpPr>
            <p:nvPr/>
          </p:nvSpPr>
          <p:spPr bwMode="gray">
            <a:xfrm flipH="1">
              <a:off x="0" y="5481638"/>
              <a:ext cx="2895600" cy="1147762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0" y="4032250"/>
            <a:ext cx="2735263" cy="2825750"/>
            <a:chOff x="0" y="4032250"/>
            <a:chExt cx="2735263" cy="2825751"/>
          </a:xfrm>
        </p:grpSpPr>
        <p:sp>
          <p:nvSpPr>
            <p:cNvPr id="6176" name="AutoShape 5"/>
            <p:cNvSpPr>
              <a:spLocks noChangeArrowheads="1"/>
            </p:cNvSpPr>
            <p:nvPr/>
          </p:nvSpPr>
          <p:spPr bwMode="gray">
            <a:xfrm>
              <a:off x="2506663" y="4032250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7" name="Line 15"/>
            <p:cNvSpPr>
              <a:spLocks noChangeShapeType="1"/>
            </p:cNvSpPr>
            <p:nvPr/>
          </p:nvSpPr>
          <p:spPr bwMode="gray">
            <a:xfrm flipH="1">
              <a:off x="0" y="4260851"/>
              <a:ext cx="2527300" cy="259715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73025" y="3732213"/>
            <a:ext cx="690563" cy="2324100"/>
            <a:chOff x="73024" y="3732213"/>
            <a:chExt cx="690564" cy="2323306"/>
          </a:xfrm>
        </p:grpSpPr>
        <p:sp>
          <p:nvSpPr>
            <p:cNvPr id="6174" name="Line 3"/>
            <p:cNvSpPr>
              <a:spLocks noChangeShapeType="1"/>
            </p:cNvSpPr>
            <p:nvPr/>
          </p:nvSpPr>
          <p:spPr bwMode="gray">
            <a:xfrm flipH="1">
              <a:off x="73024" y="3962400"/>
              <a:ext cx="536575" cy="2093119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5" name="AutoShape 23"/>
            <p:cNvSpPr>
              <a:spLocks noChangeArrowheads="1"/>
            </p:cNvSpPr>
            <p:nvPr/>
          </p:nvSpPr>
          <p:spPr bwMode="gray">
            <a:xfrm>
              <a:off x="534988" y="3732213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0" y="6302375"/>
            <a:ext cx="3048000" cy="327025"/>
            <a:chOff x="0" y="6302375"/>
            <a:chExt cx="3048000" cy="327025"/>
          </a:xfrm>
        </p:grpSpPr>
        <p:sp>
          <p:nvSpPr>
            <p:cNvPr id="6172" name="Line 2"/>
            <p:cNvSpPr>
              <a:spLocks noChangeShapeType="1"/>
            </p:cNvSpPr>
            <p:nvPr/>
          </p:nvSpPr>
          <p:spPr bwMode="gray">
            <a:xfrm flipH="1">
              <a:off x="0" y="6400800"/>
              <a:ext cx="2819400" cy="22860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3" name="AutoShape 24"/>
            <p:cNvSpPr>
              <a:spLocks noChangeArrowheads="1"/>
            </p:cNvSpPr>
            <p:nvPr/>
          </p:nvSpPr>
          <p:spPr bwMode="gray">
            <a:xfrm>
              <a:off x="2819400" y="6302375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>
            <a:grpSpLocks/>
          </p:cNvGrpSpPr>
          <p:nvPr/>
        </p:nvGrpSpPr>
        <p:grpSpPr bwMode="auto">
          <a:xfrm>
            <a:off x="4763" y="1454150"/>
            <a:ext cx="2366962" cy="4772025"/>
            <a:chOff x="0" y="1857871"/>
            <a:chExt cx="2366556" cy="4771529"/>
          </a:xfrm>
        </p:grpSpPr>
        <p:sp>
          <p:nvSpPr>
            <p:cNvPr id="6170" name="Line 9"/>
            <p:cNvSpPr>
              <a:spLocks noChangeShapeType="1"/>
            </p:cNvSpPr>
            <p:nvPr/>
          </p:nvSpPr>
          <p:spPr bwMode="gray">
            <a:xfrm flipH="1">
              <a:off x="0" y="2243138"/>
              <a:ext cx="1866900" cy="4386262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五角星 38"/>
            <p:cNvSpPr/>
            <p:nvPr/>
          </p:nvSpPr>
          <p:spPr>
            <a:xfrm rot="20273768">
              <a:off x="1472947" y="1857871"/>
              <a:ext cx="893609" cy="769858"/>
            </a:xfrm>
            <a:prstGeom prst="star5">
              <a:avLst>
                <a:gd name="adj" fmla="val 25643"/>
                <a:gd name="hf" fmla="val 105146"/>
                <a:gd name="vf" fmla="val 110557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1" name="组合 40"/>
          <p:cNvGrpSpPr>
            <a:grpSpLocks/>
          </p:cNvGrpSpPr>
          <p:nvPr/>
        </p:nvGrpSpPr>
        <p:grpSpPr bwMode="auto">
          <a:xfrm>
            <a:off x="239713" y="2646363"/>
            <a:ext cx="2922587" cy="3579812"/>
            <a:chOff x="0" y="3050472"/>
            <a:chExt cx="2922736" cy="3578928"/>
          </a:xfrm>
        </p:grpSpPr>
        <p:sp>
          <p:nvSpPr>
            <p:cNvPr id="6168" name="Line 10"/>
            <p:cNvSpPr>
              <a:spLocks noChangeShapeType="1"/>
            </p:cNvSpPr>
            <p:nvPr/>
          </p:nvSpPr>
          <p:spPr bwMode="gray">
            <a:xfrm flipH="1">
              <a:off x="0" y="3570288"/>
              <a:ext cx="2309813" cy="3059112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五角星 46"/>
            <p:cNvSpPr/>
            <p:nvPr/>
          </p:nvSpPr>
          <p:spPr>
            <a:xfrm rot="20273768">
              <a:off x="2028928" y="3050472"/>
              <a:ext cx="893808" cy="769747"/>
            </a:xfrm>
            <a:prstGeom prst="star5">
              <a:avLst>
                <a:gd name="adj" fmla="val 25643"/>
                <a:gd name="hf" fmla="val 105146"/>
                <a:gd name="vf" fmla="val 110557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2" name="组合 41"/>
          <p:cNvGrpSpPr>
            <a:grpSpLocks/>
          </p:cNvGrpSpPr>
          <p:nvPr/>
        </p:nvGrpSpPr>
        <p:grpSpPr bwMode="auto">
          <a:xfrm>
            <a:off x="347663" y="4079875"/>
            <a:ext cx="3541712" cy="2343150"/>
            <a:chOff x="0" y="4286355"/>
            <a:chExt cx="3541988" cy="2343045"/>
          </a:xfrm>
        </p:grpSpPr>
        <p:sp>
          <p:nvSpPr>
            <p:cNvPr id="6166" name="Line 11"/>
            <p:cNvSpPr>
              <a:spLocks noChangeShapeType="1"/>
            </p:cNvSpPr>
            <p:nvPr/>
          </p:nvSpPr>
          <p:spPr bwMode="gray">
            <a:xfrm flipH="1">
              <a:off x="0" y="4837113"/>
              <a:ext cx="2846388" cy="1792287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五角星 47"/>
            <p:cNvSpPr/>
            <p:nvPr/>
          </p:nvSpPr>
          <p:spPr>
            <a:xfrm rot="20273768">
              <a:off x="2648156" y="4286355"/>
              <a:ext cx="893832" cy="769903"/>
            </a:xfrm>
            <a:prstGeom prst="star5">
              <a:avLst>
                <a:gd name="adj" fmla="val 25643"/>
                <a:gd name="hf" fmla="val 105146"/>
                <a:gd name="vf" fmla="val 110557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3" name="组合 42"/>
          <p:cNvGrpSpPr>
            <a:grpSpLocks/>
          </p:cNvGrpSpPr>
          <p:nvPr/>
        </p:nvGrpSpPr>
        <p:grpSpPr bwMode="auto">
          <a:xfrm>
            <a:off x="207963" y="5445125"/>
            <a:ext cx="4156075" cy="1003300"/>
            <a:chOff x="0" y="5626127"/>
            <a:chExt cx="4156108" cy="1003273"/>
          </a:xfrm>
        </p:grpSpPr>
        <p:sp>
          <p:nvSpPr>
            <p:cNvPr id="6164" name="Line 12"/>
            <p:cNvSpPr>
              <a:spLocks noChangeShapeType="1"/>
            </p:cNvSpPr>
            <p:nvPr/>
          </p:nvSpPr>
          <p:spPr bwMode="gray">
            <a:xfrm flipH="1">
              <a:off x="0" y="5883275"/>
              <a:ext cx="3867150" cy="746125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五角星 48"/>
            <p:cNvSpPr/>
            <p:nvPr/>
          </p:nvSpPr>
          <p:spPr>
            <a:xfrm rot="20273768">
              <a:off x="3262338" y="5626127"/>
              <a:ext cx="893770" cy="769917"/>
            </a:xfrm>
            <a:prstGeom prst="star5">
              <a:avLst>
                <a:gd name="adj" fmla="val 25643"/>
                <a:gd name="hf" fmla="val 105146"/>
                <a:gd name="vf" fmla="val 110557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0" y="4567238"/>
            <a:ext cx="2286000" cy="2290762"/>
            <a:chOff x="0" y="4567238"/>
            <a:chExt cx="2286000" cy="2290763"/>
          </a:xfrm>
        </p:grpSpPr>
        <p:sp>
          <p:nvSpPr>
            <p:cNvPr id="28" name="Arc 14"/>
            <p:cNvSpPr>
              <a:spLocks/>
            </p:cNvSpPr>
            <p:nvPr/>
          </p:nvSpPr>
          <p:spPr bwMode="gray">
            <a:xfrm>
              <a:off x="0" y="4567238"/>
              <a:ext cx="2286000" cy="2290763"/>
            </a:xfrm>
            <a:custGeom>
              <a:avLst/>
              <a:gdLst>
                <a:gd name="T0" fmla="*/ 0 w 21600"/>
                <a:gd name="T1" fmla="*/ 0 h 21600"/>
                <a:gd name="T2" fmla="*/ 96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162" name="Arc 16"/>
            <p:cNvSpPr>
              <a:spLocks/>
            </p:cNvSpPr>
            <p:nvPr/>
          </p:nvSpPr>
          <p:spPr bwMode="gray">
            <a:xfrm>
              <a:off x="0" y="4667250"/>
              <a:ext cx="2193925" cy="2190750"/>
            </a:xfrm>
            <a:custGeom>
              <a:avLst/>
              <a:gdLst>
                <a:gd name="T0" fmla="*/ 0 w 21600"/>
                <a:gd name="T1" fmla="*/ 0 h 21600"/>
                <a:gd name="T2" fmla="*/ 8938 w 21600"/>
                <a:gd name="T3" fmla="*/ 8925 h 21600"/>
                <a:gd name="T4" fmla="*/ 0 w 21600"/>
                <a:gd name="T5" fmla="*/ 892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3" name="Arc 17"/>
            <p:cNvSpPr>
              <a:spLocks/>
            </p:cNvSpPr>
            <p:nvPr/>
          </p:nvSpPr>
          <p:spPr bwMode="gray">
            <a:xfrm>
              <a:off x="0" y="4645024"/>
              <a:ext cx="2193925" cy="2212975"/>
            </a:xfrm>
            <a:custGeom>
              <a:avLst/>
              <a:gdLst>
                <a:gd name="T0" fmla="*/ 0 w 21600"/>
                <a:gd name="T1" fmla="*/ 0 h 21600"/>
                <a:gd name="T2" fmla="*/ 8532 w 21600"/>
                <a:gd name="T3" fmla="*/ 8606 h 21600"/>
                <a:gd name="T4" fmla="*/ 0 w 21600"/>
                <a:gd name="T5" fmla="*/ 860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1">
              <a:gsLst>
                <a:gs pos="0">
                  <a:srgbClr val="F0E1C6">
                    <a:alpha val="0"/>
                  </a:srgbClr>
                </a:gs>
                <a:gs pos="100000">
                  <a:srgbClr val="DDA44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2" name="Text Box 18"/>
          <p:cNvSpPr txBox="1">
            <a:spLocks noChangeArrowheads="1"/>
          </p:cNvSpPr>
          <p:nvPr/>
        </p:nvSpPr>
        <p:spPr bwMode="gray">
          <a:xfrm>
            <a:off x="111125" y="5794375"/>
            <a:ext cx="16446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rPr>
              <a:t>物质准备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4637088" y="1412875"/>
            <a:ext cx="2166937" cy="2538413"/>
            <a:chOff x="4637841" y="1412776"/>
            <a:chExt cx="2166407" cy="2539188"/>
          </a:xfrm>
        </p:grpSpPr>
        <p:sp>
          <p:nvSpPr>
            <p:cNvPr id="46" name="矩形 45"/>
            <p:cNvSpPr/>
            <p:nvPr/>
          </p:nvSpPr>
          <p:spPr>
            <a:xfrm>
              <a:off x="4637841" y="1895523"/>
              <a:ext cx="2160059" cy="2056441"/>
            </a:xfrm>
            <a:prstGeom prst="rect">
              <a:avLst/>
            </a:prstGeom>
            <a:solidFill>
              <a:srgbClr val="D1EB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644189" y="1412776"/>
              <a:ext cx="2160059" cy="482747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</a:rPr>
                <a:t>居民身份证</a:t>
              </a:r>
            </a:p>
          </p:txBody>
        </p:sp>
      </p:grpSp>
      <p:grpSp>
        <p:nvGrpSpPr>
          <p:cNvPr id="35" name="组合 34"/>
          <p:cNvGrpSpPr>
            <a:grpSpLocks/>
          </p:cNvGrpSpPr>
          <p:nvPr/>
        </p:nvGrpSpPr>
        <p:grpSpPr bwMode="auto">
          <a:xfrm>
            <a:off x="6797675" y="3965575"/>
            <a:ext cx="2166938" cy="2538413"/>
            <a:chOff x="6798081" y="3965302"/>
            <a:chExt cx="2166407" cy="2539188"/>
          </a:xfrm>
        </p:grpSpPr>
        <p:sp>
          <p:nvSpPr>
            <p:cNvPr id="54" name="矩形 53"/>
            <p:cNvSpPr/>
            <p:nvPr/>
          </p:nvSpPr>
          <p:spPr>
            <a:xfrm>
              <a:off x="6798081" y="4448049"/>
              <a:ext cx="2160059" cy="2056441"/>
            </a:xfrm>
            <a:prstGeom prst="rect">
              <a:avLst/>
            </a:prstGeom>
            <a:solidFill>
              <a:srgbClr val="D1EB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6804429" y="3965302"/>
              <a:ext cx="2160059" cy="482747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</a:rPr>
                <a:t>学历及专业技能证书</a:t>
              </a:r>
            </a:p>
          </p:txBody>
        </p:sp>
      </p:grp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4632325" y="3973513"/>
            <a:ext cx="2165350" cy="2538412"/>
            <a:chOff x="4631674" y="3973404"/>
            <a:chExt cx="2166407" cy="2539188"/>
          </a:xfrm>
        </p:grpSpPr>
        <p:sp>
          <p:nvSpPr>
            <p:cNvPr id="52" name="矩形 51"/>
            <p:cNvSpPr/>
            <p:nvPr/>
          </p:nvSpPr>
          <p:spPr>
            <a:xfrm>
              <a:off x="4631674" y="4456152"/>
              <a:ext cx="2160054" cy="2056440"/>
            </a:xfrm>
            <a:prstGeom prst="rect">
              <a:avLst/>
            </a:prstGeom>
            <a:solidFill>
              <a:srgbClr val="D1EB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4638027" y="3973404"/>
              <a:ext cx="2160054" cy="48274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</a:rPr>
                <a:t>特殊证件</a:t>
              </a:r>
            </a:p>
          </p:txBody>
        </p:sp>
      </p:grpSp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6797675" y="1417638"/>
            <a:ext cx="2166938" cy="2540000"/>
            <a:chOff x="6798081" y="1417759"/>
            <a:chExt cx="2166407" cy="2539188"/>
          </a:xfrm>
        </p:grpSpPr>
        <p:sp>
          <p:nvSpPr>
            <p:cNvPr id="50" name="矩形 49"/>
            <p:cNvSpPr/>
            <p:nvPr/>
          </p:nvSpPr>
          <p:spPr>
            <a:xfrm>
              <a:off x="6798081" y="1900205"/>
              <a:ext cx="2160059" cy="2056742"/>
            </a:xfrm>
            <a:prstGeom prst="rect">
              <a:avLst/>
            </a:prstGeom>
            <a:solidFill>
              <a:srgbClr val="D1EB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6804429" y="1417759"/>
              <a:ext cx="2160059" cy="482446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</a:rPr>
                <a:t>流动人口婚育证明</a:t>
              </a:r>
            </a:p>
          </p:txBody>
        </p:sp>
      </p:grpSp>
      <p:cxnSp>
        <p:nvCxnSpPr>
          <p:cNvPr id="120" name="直接连接符 119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120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123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三、做好物质准备</a:t>
            </a:r>
            <a:endParaRPr lang="zh-CN" altLang="en-US" sz="32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178" name="组合 4"/>
          <p:cNvGrpSpPr>
            <a:grpSpLocks/>
          </p:cNvGrpSpPr>
          <p:nvPr/>
        </p:nvGrpSpPr>
        <p:grpSpPr bwMode="auto">
          <a:xfrm>
            <a:off x="0" y="3543300"/>
            <a:ext cx="1843088" cy="3086100"/>
            <a:chOff x="0" y="3543300"/>
            <a:chExt cx="1843088" cy="3086100"/>
          </a:xfrm>
        </p:grpSpPr>
        <p:sp>
          <p:nvSpPr>
            <p:cNvPr id="7210" name="AutoShape 4"/>
            <p:cNvSpPr>
              <a:spLocks noChangeArrowheads="1"/>
            </p:cNvSpPr>
            <p:nvPr/>
          </p:nvSpPr>
          <p:spPr bwMode="gray">
            <a:xfrm>
              <a:off x="1614488" y="3543300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11" name="Line 7"/>
            <p:cNvSpPr>
              <a:spLocks noChangeShapeType="1"/>
            </p:cNvSpPr>
            <p:nvPr/>
          </p:nvSpPr>
          <p:spPr bwMode="gray">
            <a:xfrm flipH="1">
              <a:off x="0" y="3751263"/>
              <a:ext cx="1665288" cy="2878137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79" name="组合 8"/>
          <p:cNvGrpSpPr>
            <a:grpSpLocks/>
          </p:cNvGrpSpPr>
          <p:nvPr/>
        </p:nvGrpSpPr>
        <p:grpSpPr bwMode="auto">
          <a:xfrm>
            <a:off x="0" y="5334000"/>
            <a:ext cx="3113088" cy="1295400"/>
            <a:chOff x="0" y="5334000"/>
            <a:chExt cx="3113088" cy="1295400"/>
          </a:xfrm>
        </p:grpSpPr>
        <p:sp>
          <p:nvSpPr>
            <p:cNvPr id="7208" name="AutoShape 6"/>
            <p:cNvSpPr>
              <a:spLocks noChangeArrowheads="1"/>
            </p:cNvSpPr>
            <p:nvPr/>
          </p:nvSpPr>
          <p:spPr bwMode="gray">
            <a:xfrm>
              <a:off x="2884488" y="5334000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09" name="Line 8"/>
            <p:cNvSpPr>
              <a:spLocks noChangeShapeType="1"/>
            </p:cNvSpPr>
            <p:nvPr/>
          </p:nvSpPr>
          <p:spPr bwMode="gray">
            <a:xfrm flipH="1">
              <a:off x="0" y="5481638"/>
              <a:ext cx="2895600" cy="1147762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80" name="组合 5"/>
          <p:cNvGrpSpPr>
            <a:grpSpLocks/>
          </p:cNvGrpSpPr>
          <p:nvPr/>
        </p:nvGrpSpPr>
        <p:grpSpPr bwMode="auto">
          <a:xfrm>
            <a:off x="0" y="4032250"/>
            <a:ext cx="2735263" cy="2825750"/>
            <a:chOff x="0" y="4032250"/>
            <a:chExt cx="2735263" cy="2825751"/>
          </a:xfrm>
        </p:grpSpPr>
        <p:sp>
          <p:nvSpPr>
            <p:cNvPr id="7206" name="AutoShape 5"/>
            <p:cNvSpPr>
              <a:spLocks noChangeArrowheads="1"/>
            </p:cNvSpPr>
            <p:nvPr/>
          </p:nvSpPr>
          <p:spPr bwMode="gray">
            <a:xfrm>
              <a:off x="2506663" y="4032250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07" name="Line 15"/>
            <p:cNvSpPr>
              <a:spLocks noChangeShapeType="1"/>
            </p:cNvSpPr>
            <p:nvPr/>
          </p:nvSpPr>
          <p:spPr bwMode="gray">
            <a:xfrm flipH="1">
              <a:off x="0" y="4260851"/>
              <a:ext cx="2527300" cy="259715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81" name="组合 2"/>
          <p:cNvGrpSpPr>
            <a:grpSpLocks/>
          </p:cNvGrpSpPr>
          <p:nvPr/>
        </p:nvGrpSpPr>
        <p:grpSpPr bwMode="auto">
          <a:xfrm>
            <a:off x="73025" y="3732213"/>
            <a:ext cx="690563" cy="2324100"/>
            <a:chOff x="73024" y="3732213"/>
            <a:chExt cx="690564" cy="2323306"/>
          </a:xfrm>
        </p:grpSpPr>
        <p:sp>
          <p:nvSpPr>
            <p:cNvPr id="7204" name="Line 3"/>
            <p:cNvSpPr>
              <a:spLocks noChangeShapeType="1"/>
            </p:cNvSpPr>
            <p:nvPr/>
          </p:nvSpPr>
          <p:spPr bwMode="gray">
            <a:xfrm flipH="1">
              <a:off x="73024" y="3962400"/>
              <a:ext cx="536575" cy="2093119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5" name="AutoShape 23"/>
            <p:cNvSpPr>
              <a:spLocks noChangeArrowheads="1"/>
            </p:cNvSpPr>
            <p:nvPr/>
          </p:nvSpPr>
          <p:spPr bwMode="gray">
            <a:xfrm>
              <a:off x="534988" y="3732213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182" name="组合 10"/>
          <p:cNvGrpSpPr>
            <a:grpSpLocks/>
          </p:cNvGrpSpPr>
          <p:nvPr/>
        </p:nvGrpSpPr>
        <p:grpSpPr bwMode="auto">
          <a:xfrm>
            <a:off x="0" y="6302375"/>
            <a:ext cx="3048000" cy="327025"/>
            <a:chOff x="0" y="6302375"/>
            <a:chExt cx="3048000" cy="327025"/>
          </a:xfrm>
        </p:grpSpPr>
        <p:sp>
          <p:nvSpPr>
            <p:cNvPr id="7202" name="Line 2"/>
            <p:cNvSpPr>
              <a:spLocks noChangeShapeType="1"/>
            </p:cNvSpPr>
            <p:nvPr/>
          </p:nvSpPr>
          <p:spPr bwMode="gray">
            <a:xfrm flipH="1">
              <a:off x="0" y="6400800"/>
              <a:ext cx="2819400" cy="22860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3" name="AutoShape 24"/>
            <p:cNvSpPr>
              <a:spLocks noChangeArrowheads="1"/>
            </p:cNvSpPr>
            <p:nvPr/>
          </p:nvSpPr>
          <p:spPr bwMode="gray">
            <a:xfrm>
              <a:off x="2819400" y="6302375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183" name="Line 9"/>
          <p:cNvSpPr>
            <a:spLocks noChangeShapeType="1"/>
          </p:cNvSpPr>
          <p:nvPr/>
        </p:nvSpPr>
        <p:spPr bwMode="gray">
          <a:xfrm flipH="1">
            <a:off x="4763" y="1839913"/>
            <a:ext cx="1866900" cy="438626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五角星 38"/>
          <p:cNvSpPr/>
          <p:nvPr/>
        </p:nvSpPr>
        <p:spPr>
          <a:xfrm rot="20273768">
            <a:off x="1477963" y="1454150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rotWithShape="1">
            <a:gsLst>
              <a:gs pos="0">
                <a:srgbClr val="EEEEEE"/>
              </a:gs>
              <a:gs pos="100000">
                <a:srgbClr val="B8B8B8"/>
              </a:gs>
            </a:gsLst>
            <a:lin ang="5400000" scaled="1"/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185" name="Line 10"/>
          <p:cNvSpPr>
            <a:spLocks noChangeShapeType="1"/>
          </p:cNvSpPr>
          <p:nvPr/>
        </p:nvSpPr>
        <p:spPr bwMode="gray">
          <a:xfrm flipH="1">
            <a:off x="239713" y="3167063"/>
            <a:ext cx="2309812" cy="305911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五角星 46"/>
          <p:cNvSpPr/>
          <p:nvPr/>
        </p:nvSpPr>
        <p:spPr>
          <a:xfrm rot="20273768">
            <a:off x="2268538" y="2646363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rotWithShape="1">
            <a:gsLst>
              <a:gs pos="0">
                <a:srgbClr val="EEEEEE"/>
              </a:gs>
              <a:gs pos="100000">
                <a:srgbClr val="B8B8B8"/>
              </a:gs>
            </a:gsLst>
            <a:lin ang="5400000" scaled="1"/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187" name="Line 11"/>
          <p:cNvSpPr>
            <a:spLocks noChangeShapeType="1"/>
          </p:cNvSpPr>
          <p:nvPr/>
        </p:nvSpPr>
        <p:spPr bwMode="gray">
          <a:xfrm flipH="1">
            <a:off x="347663" y="4630738"/>
            <a:ext cx="2846387" cy="1792287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五角星 47"/>
          <p:cNvSpPr/>
          <p:nvPr/>
        </p:nvSpPr>
        <p:spPr>
          <a:xfrm rot="20273768">
            <a:off x="2997200" y="4079875"/>
            <a:ext cx="892175" cy="769938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rotWithShape="1">
            <a:gsLst>
              <a:gs pos="0">
                <a:srgbClr val="EEEEEE"/>
              </a:gs>
              <a:gs pos="100000">
                <a:srgbClr val="B8B8B8"/>
              </a:gs>
            </a:gsLst>
            <a:lin ang="5400000" scaled="1"/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189" name="Line 12"/>
          <p:cNvSpPr>
            <a:spLocks noChangeShapeType="1"/>
          </p:cNvSpPr>
          <p:nvPr/>
        </p:nvSpPr>
        <p:spPr bwMode="gray">
          <a:xfrm flipH="1">
            <a:off x="207963" y="5702300"/>
            <a:ext cx="3867150" cy="746125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" name="五角星 48"/>
          <p:cNvSpPr/>
          <p:nvPr/>
        </p:nvSpPr>
        <p:spPr>
          <a:xfrm rot="20273768">
            <a:off x="3470275" y="5445125"/>
            <a:ext cx="893763" cy="769938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rotWithShape="1">
            <a:gsLst>
              <a:gs pos="0">
                <a:srgbClr val="EEEEEE"/>
              </a:gs>
              <a:gs pos="100000">
                <a:srgbClr val="B8B8B8"/>
              </a:gs>
            </a:gsLst>
            <a:lin ang="5400000" scaled="1"/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7191" name="组合 11"/>
          <p:cNvGrpSpPr>
            <a:grpSpLocks/>
          </p:cNvGrpSpPr>
          <p:nvPr/>
        </p:nvGrpSpPr>
        <p:grpSpPr bwMode="auto">
          <a:xfrm>
            <a:off x="0" y="4567238"/>
            <a:ext cx="2286000" cy="2290762"/>
            <a:chOff x="0" y="4567238"/>
            <a:chExt cx="2286000" cy="2290763"/>
          </a:xfrm>
        </p:grpSpPr>
        <p:sp>
          <p:nvSpPr>
            <p:cNvPr id="28" name="Arc 14"/>
            <p:cNvSpPr>
              <a:spLocks/>
            </p:cNvSpPr>
            <p:nvPr/>
          </p:nvSpPr>
          <p:spPr bwMode="gray">
            <a:xfrm>
              <a:off x="0" y="4567238"/>
              <a:ext cx="2286000" cy="2290763"/>
            </a:xfrm>
            <a:custGeom>
              <a:avLst/>
              <a:gdLst>
                <a:gd name="T0" fmla="*/ 0 w 21600"/>
                <a:gd name="T1" fmla="*/ 0 h 21600"/>
                <a:gd name="T2" fmla="*/ 96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200" name="Arc 16"/>
            <p:cNvSpPr>
              <a:spLocks/>
            </p:cNvSpPr>
            <p:nvPr/>
          </p:nvSpPr>
          <p:spPr bwMode="gray">
            <a:xfrm>
              <a:off x="0" y="4667250"/>
              <a:ext cx="2193925" cy="2190750"/>
            </a:xfrm>
            <a:custGeom>
              <a:avLst/>
              <a:gdLst>
                <a:gd name="T0" fmla="*/ 0 w 21600"/>
                <a:gd name="T1" fmla="*/ 0 h 21600"/>
                <a:gd name="T2" fmla="*/ 8938 w 21600"/>
                <a:gd name="T3" fmla="*/ 8925 h 21600"/>
                <a:gd name="T4" fmla="*/ 0 w 21600"/>
                <a:gd name="T5" fmla="*/ 892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01" name="Arc 17"/>
            <p:cNvSpPr>
              <a:spLocks/>
            </p:cNvSpPr>
            <p:nvPr/>
          </p:nvSpPr>
          <p:spPr bwMode="gray">
            <a:xfrm>
              <a:off x="0" y="4645024"/>
              <a:ext cx="2193925" cy="2212975"/>
            </a:xfrm>
            <a:custGeom>
              <a:avLst/>
              <a:gdLst>
                <a:gd name="T0" fmla="*/ 0 w 21600"/>
                <a:gd name="T1" fmla="*/ 0 h 21600"/>
                <a:gd name="T2" fmla="*/ 8532 w 21600"/>
                <a:gd name="T3" fmla="*/ 8606 h 21600"/>
                <a:gd name="T4" fmla="*/ 0 w 21600"/>
                <a:gd name="T5" fmla="*/ 860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1">
              <a:gsLst>
                <a:gs pos="0">
                  <a:srgbClr val="F0E1C6">
                    <a:alpha val="0"/>
                  </a:srgbClr>
                </a:gs>
                <a:gs pos="100000">
                  <a:srgbClr val="DDA44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2" name="Text Box 18"/>
          <p:cNvSpPr txBox="1">
            <a:spLocks noChangeArrowheads="1"/>
          </p:cNvSpPr>
          <p:nvPr/>
        </p:nvSpPr>
        <p:spPr bwMode="gray">
          <a:xfrm>
            <a:off x="111125" y="5794375"/>
            <a:ext cx="16446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rPr>
              <a:t>物质准备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8" name="五角星 37"/>
          <p:cNvSpPr/>
          <p:nvPr/>
        </p:nvSpPr>
        <p:spPr>
          <a:xfrm rot="20273768">
            <a:off x="1477963" y="1454150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84438" y="1577975"/>
            <a:ext cx="1979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证件和证书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995488"/>
            <a:ext cx="185261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2195513"/>
            <a:ext cx="1952625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4795838"/>
            <a:ext cx="1941513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695825"/>
            <a:ext cx="197485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直接连接符 119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120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123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三、做好物质准备</a:t>
            </a:r>
            <a:endParaRPr lang="zh-CN" altLang="en-US" sz="32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198" name="组合 4"/>
          <p:cNvGrpSpPr>
            <a:grpSpLocks/>
          </p:cNvGrpSpPr>
          <p:nvPr/>
        </p:nvGrpSpPr>
        <p:grpSpPr bwMode="auto">
          <a:xfrm>
            <a:off x="0" y="3543300"/>
            <a:ext cx="1843088" cy="3086100"/>
            <a:chOff x="0" y="3543300"/>
            <a:chExt cx="1843088" cy="3086100"/>
          </a:xfrm>
        </p:grpSpPr>
        <p:sp>
          <p:nvSpPr>
            <p:cNvPr id="8242" name="AutoShape 4"/>
            <p:cNvSpPr>
              <a:spLocks noChangeArrowheads="1"/>
            </p:cNvSpPr>
            <p:nvPr/>
          </p:nvSpPr>
          <p:spPr bwMode="gray">
            <a:xfrm>
              <a:off x="1614488" y="3543300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43" name="Line 7"/>
            <p:cNvSpPr>
              <a:spLocks noChangeShapeType="1"/>
            </p:cNvSpPr>
            <p:nvPr/>
          </p:nvSpPr>
          <p:spPr bwMode="gray">
            <a:xfrm flipH="1">
              <a:off x="0" y="3751263"/>
              <a:ext cx="1665288" cy="2878137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199" name="组合 8"/>
          <p:cNvGrpSpPr>
            <a:grpSpLocks/>
          </p:cNvGrpSpPr>
          <p:nvPr/>
        </p:nvGrpSpPr>
        <p:grpSpPr bwMode="auto">
          <a:xfrm>
            <a:off x="0" y="5334000"/>
            <a:ext cx="3113088" cy="1295400"/>
            <a:chOff x="0" y="5334000"/>
            <a:chExt cx="3113088" cy="1295400"/>
          </a:xfrm>
        </p:grpSpPr>
        <p:sp>
          <p:nvSpPr>
            <p:cNvPr id="8240" name="AutoShape 6"/>
            <p:cNvSpPr>
              <a:spLocks noChangeArrowheads="1"/>
            </p:cNvSpPr>
            <p:nvPr/>
          </p:nvSpPr>
          <p:spPr bwMode="gray">
            <a:xfrm>
              <a:off x="2884488" y="5334000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41" name="Line 8"/>
            <p:cNvSpPr>
              <a:spLocks noChangeShapeType="1"/>
            </p:cNvSpPr>
            <p:nvPr/>
          </p:nvSpPr>
          <p:spPr bwMode="gray">
            <a:xfrm flipH="1">
              <a:off x="0" y="5481638"/>
              <a:ext cx="2895600" cy="1147762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00" name="组合 5"/>
          <p:cNvGrpSpPr>
            <a:grpSpLocks/>
          </p:cNvGrpSpPr>
          <p:nvPr/>
        </p:nvGrpSpPr>
        <p:grpSpPr bwMode="auto">
          <a:xfrm>
            <a:off x="0" y="4032250"/>
            <a:ext cx="2735263" cy="2825750"/>
            <a:chOff x="0" y="4032250"/>
            <a:chExt cx="2735263" cy="2825751"/>
          </a:xfrm>
        </p:grpSpPr>
        <p:sp>
          <p:nvSpPr>
            <p:cNvPr id="8238" name="AutoShape 5"/>
            <p:cNvSpPr>
              <a:spLocks noChangeArrowheads="1"/>
            </p:cNvSpPr>
            <p:nvPr/>
          </p:nvSpPr>
          <p:spPr bwMode="gray">
            <a:xfrm>
              <a:off x="2506663" y="4032250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39" name="Line 15"/>
            <p:cNvSpPr>
              <a:spLocks noChangeShapeType="1"/>
            </p:cNvSpPr>
            <p:nvPr/>
          </p:nvSpPr>
          <p:spPr bwMode="gray">
            <a:xfrm flipH="1">
              <a:off x="0" y="4260851"/>
              <a:ext cx="2527300" cy="259715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01" name="组合 2"/>
          <p:cNvGrpSpPr>
            <a:grpSpLocks/>
          </p:cNvGrpSpPr>
          <p:nvPr/>
        </p:nvGrpSpPr>
        <p:grpSpPr bwMode="auto">
          <a:xfrm>
            <a:off x="73025" y="3732213"/>
            <a:ext cx="690563" cy="2324100"/>
            <a:chOff x="73024" y="3732213"/>
            <a:chExt cx="690564" cy="2323306"/>
          </a:xfrm>
        </p:grpSpPr>
        <p:sp>
          <p:nvSpPr>
            <p:cNvPr id="8236" name="Line 3"/>
            <p:cNvSpPr>
              <a:spLocks noChangeShapeType="1"/>
            </p:cNvSpPr>
            <p:nvPr/>
          </p:nvSpPr>
          <p:spPr bwMode="gray">
            <a:xfrm flipH="1">
              <a:off x="73024" y="3962400"/>
              <a:ext cx="536575" cy="2093119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7" name="AutoShape 23"/>
            <p:cNvSpPr>
              <a:spLocks noChangeArrowheads="1"/>
            </p:cNvSpPr>
            <p:nvPr/>
          </p:nvSpPr>
          <p:spPr bwMode="gray">
            <a:xfrm>
              <a:off x="534988" y="3732213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202" name="组合 10"/>
          <p:cNvGrpSpPr>
            <a:grpSpLocks/>
          </p:cNvGrpSpPr>
          <p:nvPr/>
        </p:nvGrpSpPr>
        <p:grpSpPr bwMode="auto">
          <a:xfrm>
            <a:off x="0" y="6302375"/>
            <a:ext cx="3048000" cy="327025"/>
            <a:chOff x="0" y="6302375"/>
            <a:chExt cx="3048000" cy="327025"/>
          </a:xfrm>
        </p:grpSpPr>
        <p:sp>
          <p:nvSpPr>
            <p:cNvPr id="8234" name="Line 2"/>
            <p:cNvSpPr>
              <a:spLocks noChangeShapeType="1"/>
            </p:cNvSpPr>
            <p:nvPr/>
          </p:nvSpPr>
          <p:spPr bwMode="gray">
            <a:xfrm flipH="1">
              <a:off x="0" y="6400800"/>
              <a:ext cx="2819400" cy="22860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5" name="AutoShape 24"/>
            <p:cNvSpPr>
              <a:spLocks noChangeArrowheads="1"/>
            </p:cNvSpPr>
            <p:nvPr/>
          </p:nvSpPr>
          <p:spPr bwMode="gray">
            <a:xfrm>
              <a:off x="2819400" y="6302375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203" name="Line 9"/>
          <p:cNvSpPr>
            <a:spLocks noChangeShapeType="1"/>
          </p:cNvSpPr>
          <p:nvPr/>
        </p:nvSpPr>
        <p:spPr bwMode="gray">
          <a:xfrm flipH="1">
            <a:off x="4763" y="1839913"/>
            <a:ext cx="1866900" cy="438626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五角星 38"/>
          <p:cNvSpPr/>
          <p:nvPr/>
        </p:nvSpPr>
        <p:spPr>
          <a:xfrm rot="20273768">
            <a:off x="1477963" y="1454150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rotWithShape="1">
            <a:gsLst>
              <a:gs pos="0">
                <a:srgbClr val="EEEEEE"/>
              </a:gs>
              <a:gs pos="100000">
                <a:srgbClr val="B8B8B8"/>
              </a:gs>
            </a:gsLst>
            <a:lin ang="5400000" scaled="1"/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205" name="Line 10"/>
          <p:cNvSpPr>
            <a:spLocks noChangeShapeType="1"/>
          </p:cNvSpPr>
          <p:nvPr/>
        </p:nvSpPr>
        <p:spPr bwMode="gray">
          <a:xfrm flipH="1">
            <a:off x="239713" y="3167063"/>
            <a:ext cx="2309812" cy="305911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五角星 46"/>
          <p:cNvSpPr/>
          <p:nvPr/>
        </p:nvSpPr>
        <p:spPr>
          <a:xfrm rot="20273768">
            <a:off x="2268538" y="2646363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rotWithShape="1">
            <a:gsLst>
              <a:gs pos="0">
                <a:srgbClr val="EEEEEE"/>
              </a:gs>
              <a:gs pos="100000">
                <a:srgbClr val="B8B8B8"/>
              </a:gs>
            </a:gsLst>
            <a:lin ang="5400000" scaled="1"/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207" name="Line 11"/>
          <p:cNvSpPr>
            <a:spLocks noChangeShapeType="1"/>
          </p:cNvSpPr>
          <p:nvPr/>
        </p:nvSpPr>
        <p:spPr bwMode="gray">
          <a:xfrm flipH="1">
            <a:off x="347663" y="4630738"/>
            <a:ext cx="2846387" cy="1792287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五角星 47"/>
          <p:cNvSpPr/>
          <p:nvPr/>
        </p:nvSpPr>
        <p:spPr>
          <a:xfrm rot="20273768">
            <a:off x="2997200" y="4079875"/>
            <a:ext cx="892175" cy="769938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rotWithShape="1">
            <a:gsLst>
              <a:gs pos="0">
                <a:srgbClr val="EEEEEE"/>
              </a:gs>
              <a:gs pos="100000">
                <a:srgbClr val="B8B8B8"/>
              </a:gs>
            </a:gsLst>
            <a:lin ang="5400000" scaled="1"/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209" name="Line 12"/>
          <p:cNvSpPr>
            <a:spLocks noChangeShapeType="1"/>
          </p:cNvSpPr>
          <p:nvPr/>
        </p:nvSpPr>
        <p:spPr bwMode="gray">
          <a:xfrm flipH="1">
            <a:off x="207963" y="5702300"/>
            <a:ext cx="3867150" cy="746125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" name="五角星 48"/>
          <p:cNvSpPr/>
          <p:nvPr/>
        </p:nvSpPr>
        <p:spPr>
          <a:xfrm rot="20273768">
            <a:off x="3470275" y="5445125"/>
            <a:ext cx="893763" cy="769938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rotWithShape="1">
            <a:gsLst>
              <a:gs pos="0">
                <a:srgbClr val="EEEEEE"/>
              </a:gs>
              <a:gs pos="100000">
                <a:srgbClr val="B8B8B8"/>
              </a:gs>
            </a:gsLst>
            <a:lin ang="5400000" scaled="1"/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8211" name="组合 11"/>
          <p:cNvGrpSpPr>
            <a:grpSpLocks/>
          </p:cNvGrpSpPr>
          <p:nvPr/>
        </p:nvGrpSpPr>
        <p:grpSpPr bwMode="auto">
          <a:xfrm>
            <a:off x="0" y="4567238"/>
            <a:ext cx="2286000" cy="2290762"/>
            <a:chOff x="0" y="4567238"/>
            <a:chExt cx="2286000" cy="2290763"/>
          </a:xfrm>
        </p:grpSpPr>
        <p:sp>
          <p:nvSpPr>
            <p:cNvPr id="28" name="Arc 14"/>
            <p:cNvSpPr>
              <a:spLocks/>
            </p:cNvSpPr>
            <p:nvPr/>
          </p:nvSpPr>
          <p:spPr bwMode="gray">
            <a:xfrm>
              <a:off x="0" y="4567238"/>
              <a:ext cx="2286000" cy="2290763"/>
            </a:xfrm>
            <a:custGeom>
              <a:avLst/>
              <a:gdLst>
                <a:gd name="T0" fmla="*/ 0 w 21600"/>
                <a:gd name="T1" fmla="*/ 0 h 21600"/>
                <a:gd name="T2" fmla="*/ 96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232" name="Arc 16"/>
            <p:cNvSpPr>
              <a:spLocks/>
            </p:cNvSpPr>
            <p:nvPr/>
          </p:nvSpPr>
          <p:spPr bwMode="gray">
            <a:xfrm>
              <a:off x="0" y="4667250"/>
              <a:ext cx="2193925" cy="2190750"/>
            </a:xfrm>
            <a:custGeom>
              <a:avLst/>
              <a:gdLst>
                <a:gd name="T0" fmla="*/ 0 w 21600"/>
                <a:gd name="T1" fmla="*/ 0 h 21600"/>
                <a:gd name="T2" fmla="*/ 8938 w 21600"/>
                <a:gd name="T3" fmla="*/ 8925 h 21600"/>
                <a:gd name="T4" fmla="*/ 0 w 21600"/>
                <a:gd name="T5" fmla="*/ 892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33" name="Arc 17"/>
            <p:cNvSpPr>
              <a:spLocks/>
            </p:cNvSpPr>
            <p:nvPr/>
          </p:nvSpPr>
          <p:spPr bwMode="gray">
            <a:xfrm>
              <a:off x="0" y="4645024"/>
              <a:ext cx="2193925" cy="2212975"/>
            </a:xfrm>
            <a:custGeom>
              <a:avLst/>
              <a:gdLst>
                <a:gd name="T0" fmla="*/ 0 w 21600"/>
                <a:gd name="T1" fmla="*/ 0 h 21600"/>
                <a:gd name="T2" fmla="*/ 8532 w 21600"/>
                <a:gd name="T3" fmla="*/ 8606 h 21600"/>
                <a:gd name="T4" fmla="*/ 0 w 21600"/>
                <a:gd name="T5" fmla="*/ 860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1">
              <a:gsLst>
                <a:gs pos="0">
                  <a:srgbClr val="F0E1C6">
                    <a:alpha val="0"/>
                  </a:srgbClr>
                </a:gs>
                <a:gs pos="100000">
                  <a:srgbClr val="DDA44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2" name="Text Box 18"/>
          <p:cNvSpPr txBox="1">
            <a:spLocks noChangeArrowheads="1"/>
          </p:cNvSpPr>
          <p:nvPr/>
        </p:nvSpPr>
        <p:spPr bwMode="gray">
          <a:xfrm>
            <a:off x="111125" y="5794375"/>
            <a:ext cx="16446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rPr>
              <a:t>物质准备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8" name="五角星 37"/>
          <p:cNvSpPr/>
          <p:nvPr/>
        </p:nvSpPr>
        <p:spPr>
          <a:xfrm rot="20273768">
            <a:off x="1477963" y="1454150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214" name="TextBox 1"/>
          <p:cNvSpPr txBox="1">
            <a:spLocks noChangeArrowheads="1"/>
          </p:cNvSpPr>
          <p:nvPr/>
        </p:nvSpPr>
        <p:spPr bwMode="auto">
          <a:xfrm>
            <a:off x="2484438" y="1577975"/>
            <a:ext cx="1979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证件和证书</a:t>
            </a:r>
          </a:p>
        </p:txBody>
      </p:sp>
      <p:grpSp>
        <p:nvGrpSpPr>
          <p:cNvPr id="56" name="组合 55"/>
          <p:cNvGrpSpPr>
            <a:grpSpLocks/>
          </p:cNvGrpSpPr>
          <p:nvPr/>
        </p:nvGrpSpPr>
        <p:grpSpPr bwMode="auto">
          <a:xfrm>
            <a:off x="4637088" y="1412875"/>
            <a:ext cx="2166937" cy="2538413"/>
            <a:chOff x="4637841" y="1412776"/>
            <a:chExt cx="2166407" cy="2539188"/>
          </a:xfrm>
        </p:grpSpPr>
        <p:sp>
          <p:nvSpPr>
            <p:cNvPr id="57" name="矩形 56"/>
            <p:cNvSpPr/>
            <p:nvPr/>
          </p:nvSpPr>
          <p:spPr>
            <a:xfrm>
              <a:off x="4637841" y="1895523"/>
              <a:ext cx="2160059" cy="2056441"/>
            </a:xfrm>
            <a:prstGeom prst="rect">
              <a:avLst/>
            </a:prstGeom>
            <a:solidFill>
              <a:srgbClr val="D1EB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4644189" y="1412776"/>
              <a:ext cx="2160059" cy="482747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</a:rPr>
                <a:t>居民身份证</a:t>
              </a:r>
            </a:p>
          </p:txBody>
        </p:sp>
      </p:grpSp>
      <p:grpSp>
        <p:nvGrpSpPr>
          <p:cNvPr id="59" name="组合 58"/>
          <p:cNvGrpSpPr>
            <a:grpSpLocks/>
          </p:cNvGrpSpPr>
          <p:nvPr/>
        </p:nvGrpSpPr>
        <p:grpSpPr bwMode="auto">
          <a:xfrm>
            <a:off x="6797675" y="3965575"/>
            <a:ext cx="2166938" cy="2538413"/>
            <a:chOff x="6798081" y="3965302"/>
            <a:chExt cx="2166407" cy="2539188"/>
          </a:xfrm>
        </p:grpSpPr>
        <p:sp>
          <p:nvSpPr>
            <p:cNvPr id="60" name="矩形 59"/>
            <p:cNvSpPr/>
            <p:nvPr/>
          </p:nvSpPr>
          <p:spPr>
            <a:xfrm>
              <a:off x="6798081" y="4448049"/>
              <a:ext cx="2160059" cy="2056441"/>
            </a:xfrm>
            <a:prstGeom prst="rect">
              <a:avLst/>
            </a:prstGeom>
            <a:solidFill>
              <a:srgbClr val="D1EB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6804429" y="3965302"/>
              <a:ext cx="2160059" cy="482747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</a:rPr>
                <a:t>学历及专业技能证书</a:t>
              </a:r>
            </a:p>
          </p:txBody>
        </p:sp>
      </p:grpSp>
      <p:grpSp>
        <p:nvGrpSpPr>
          <p:cNvPr id="62" name="组合 61"/>
          <p:cNvGrpSpPr>
            <a:grpSpLocks/>
          </p:cNvGrpSpPr>
          <p:nvPr/>
        </p:nvGrpSpPr>
        <p:grpSpPr bwMode="auto">
          <a:xfrm>
            <a:off x="4632325" y="3973513"/>
            <a:ext cx="2165350" cy="2538412"/>
            <a:chOff x="4631674" y="3973404"/>
            <a:chExt cx="2166407" cy="2539188"/>
          </a:xfrm>
        </p:grpSpPr>
        <p:sp>
          <p:nvSpPr>
            <p:cNvPr id="63" name="矩形 62"/>
            <p:cNvSpPr/>
            <p:nvPr/>
          </p:nvSpPr>
          <p:spPr>
            <a:xfrm>
              <a:off x="4631674" y="4456152"/>
              <a:ext cx="2160054" cy="2056440"/>
            </a:xfrm>
            <a:prstGeom prst="rect">
              <a:avLst/>
            </a:prstGeom>
            <a:solidFill>
              <a:srgbClr val="D1EB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4638027" y="3973404"/>
              <a:ext cx="2160054" cy="48274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</a:rPr>
                <a:t>特殊证件</a:t>
              </a:r>
            </a:p>
          </p:txBody>
        </p:sp>
      </p:grpSp>
      <p:grpSp>
        <p:nvGrpSpPr>
          <p:cNvPr id="65" name="组合 64"/>
          <p:cNvGrpSpPr>
            <a:grpSpLocks/>
          </p:cNvGrpSpPr>
          <p:nvPr/>
        </p:nvGrpSpPr>
        <p:grpSpPr bwMode="auto">
          <a:xfrm>
            <a:off x="6797675" y="1417638"/>
            <a:ext cx="2166938" cy="2540000"/>
            <a:chOff x="6798081" y="1417759"/>
            <a:chExt cx="2166407" cy="2539188"/>
          </a:xfrm>
        </p:grpSpPr>
        <p:sp>
          <p:nvSpPr>
            <p:cNvPr id="66" name="矩形 65"/>
            <p:cNvSpPr/>
            <p:nvPr/>
          </p:nvSpPr>
          <p:spPr>
            <a:xfrm>
              <a:off x="6798081" y="1900205"/>
              <a:ext cx="2160059" cy="2056742"/>
            </a:xfrm>
            <a:prstGeom prst="rect">
              <a:avLst/>
            </a:prstGeom>
            <a:solidFill>
              <a:srgbClr val="D1EB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6804429" y="1417759"/>
              <a:ext cx="2160059" cy="482446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</a:rPr>
                <a:t>流动人口婚育证明</a:t>
              </a:r>
            </a:p>
          </p:txBody>
        </p:sp>
      </p:grpSp>
      <p:pic>
        <p:nvPicPr>
          <p:cNvPr id="68" name="图片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995488"/>
            <a:ext cx="185261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2195513"/>
            <a:ext cx="1952625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4795838"/>
            <a:ext cx="1941513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695825"/>
            <a:ext cx="197485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直接连接符 119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120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123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三、做好物质准备</a:t>
            </a:r>
            <a:endParaRPr lang="zh-CN" altLang="en-US" sz="32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222" name="组合 4"/>
          <p:cNvGrpSpPr>
            <a:grpSpLocks/>
          </p:cNvGrpSpPr>
          <p:nvPr/>
        </p:nvGrpSpPr>
        <p:grpSpPr bwMode="auto">
          <a:xfrm>
            <a:off x="0" y="3543300"/>
            <a:ext cx="1843088" cy="3086100"/>
            <a:chOff x="0" y="3543300"/>
            <a:chExt cx="1843088" cy="3086100"/>
          </a:xfrm>
        </p:grpSpPr>
        <p:sp>
          <p:nvSpPr>
            <p:cNvPr id="9253" name="AutoShape 4"/>
            <p:cNvSpPr>
              <a:spLocks noChangeArrowheads="1"/>
            </p:cNvSpPr>
            <p:nvPr/>
          </p:nvSpPr>
          <p:spPr bwMode="gray">
            <a:xfrm>
              <a:off x="1614488" y="3543300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54" name="Line 7"/>
            <p:cNvSpPr>
              <a:spLocks noChangeShapeType="1"/>
            </p:cNvSpPr>
            <p:nvPr/>
          </p:nvSpPr>
          <p:spPr bwMode="gray">
            <a:xfrm flipH="1">
              <a:off x="0" y="3751263"/>
              <a:ext cx="1665288" cy="2878137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223" name="组合 8"/>
          <p:cNvGrpSpPr>
            <a:grpSpLocks/>
          </p:cNvGrpSpPr>
          <p:nvPr/>
        </p:nvGrpSpPr>
        <p:grpSpPr bwMode="auto">
          <a:xfrm>
            <a:off x="0" y="5334000"/>
            <a:ext cx="3113088" cy="1295400"/>
            <a:chOff x="0" y="5334000"/>
            <a:chExt cx="3113088" cy="1295400"/>
          </a:xfrm>
        </p:grpSpPr>
        <p:sp>
          <p:nvSpPr>
            <p:cNvPr id="9251" name="AutoShape 6"/>
            <p:cNvSpPr>
              <a:spLocks noChangeArrowheads="1"/>
            </p:cNvSpPr>
            <p:nvPr/>
          </p:nvSpPr>
          <p:spPr bwMode="gray">
            <a:xfrm>
              <a:off x="2884488" y="5334000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52" name="Line 8"/>
            <p:cNvSpPr>
              <a:spLocks noChangeShapeType="1"/>
            </p:cNvSpPr>
            <p:nvPr/>
          </p:nvSpPr>
          <p:spPr bwMode="gray">
            <a:xfrm flipH="1">
              <a:off x="0" y="5481638"/>
              <a:ext cx="2895600" cy="1147762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224" name="组合 5"/>
          <p:cNvGrpSpPr>
            <a:grpSpLocks/>
          </p:cNvGrpSpPr>
          <p:nvPr/>
        </p:nvGrpSpPr>
        <p:grpSpPr bwMode="auto">
          <a:xfrm>
            <a:off x="0" y="4032250"/>
            <a:ext cx="2735263" cy="2825750"/>
            <a:chOff x="0" y="4032250"/>
            <a:chExt cx="2735263" cy="2825751"/>
          </a:xfrm>
        </p:grpSpPr>
        <p:sp>
          <p:nvSpPr>
            <p:cNvPr id="9249" name="AutoShape 5"/>
            <p:cNvSpPr>
              <a:spLocks noChangeArrowheads="1"/>
            </p:cNvSpPr>
            <p:nvPr/>
          </p:nvSpPr>
          <p:spPr bwMode="gray">
            <a:xfrm>
              <a:off x="2506663" y="4032250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50" name="Line 15"/>
            <p:cNvSpPr>
              <a:spLocks noChangeShapeType="1"/>
            </p:cNvSpPr>
            <p:nvPr/>
          </p:nvSpPr>
          <p:spPr bwMode="gray">
            <a:xfrm flipH="1">
              <a:off x="0" y="4260851"/>
              <a:ext cx="2527300" cy="259715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225" name="组合 2"/>
          <p:cNvGrpSpPr>
            <a:grpSpLocks/>
          </p:cNvGrpSpPr>
          <p:nvPr/>
        </p:nvGrpSpPr>
        <p:grpSpPr bwMode="auto">
          <a:xfrm>
            <a:off x="73025" y="3732213"/>
            <a:ext cx="690563" cy="2324100"/>
            <a:chOff x="73024" y="3732213"/>
            <a:chExt cx="690564" cy="2323306"/>
          </a:xfrm>
        </p:grpSpPr>
        <p:sp>
          <p:nvSpPr>
            <p:cNvPr id="9247" name="Line 3"/>
            <p:cNvSpPr>
              <a:spLocks noChangeShapeType="1"/>
            </p:cNvSpPr>
            <p:nvPr/>
          </p:nvSpPr>
          <p:spPr bwMode="gray">
            <a:xfrm flipH="1">
              <a:off x="73024" y="3962400"/>
              <a:ext cx="536575" cy="2093119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8" name="AutoShape 23"/>
            <p:cNvSpPr>
              <a:spLocks noChangeArrowheads="1"/>
            </p:cNvSpPr>
            <p:nvPr/>
          </p:nvSpPr>
          <p:spPr bwMode="gray">
            <a:xfrm>
              <a:off x="534988" y="3732213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226" name="组合 10"/>
          <p:cNvGrpSpPr>
            <a:grpSpLocks/>
          </p:cNvGrpSpPr>
          <p:nvPr/>
        </p:nvGrpSpPr>
        <p:grpSpPr bwMode="auto">
          <a:xfrm>
            <a:off x="0" y="6302375"/>
            <a:ext cx="3048000" cy="327025"/>
            <a:chOff x="0" y="6302375"/>
            <a:chExt cx="3048000" cy="327025"/>
          </a:xfrm>
        </p:grpSpPr>
        <p:sp>
          <p:nvSpPr>
            <p:cNvPr id="9245" name="Line 2"/>
            <p:cNvSpPr>
              <a:spLocks noChangeShapeType="1"/>
            </p:cNvSpPr>
            <p:nvPr/>
          </p:nvSpPr>
          <p:spPr bwMode="gray">
            <a:xfrm flipH="1">
              <a:off x="0" y="6400800"/>
              <a:ext cx="2819400" cy="22860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6" name="AutoShape 24"/>
            <p:cNvSpPr>
              <a:spLocks noChangeArrowheads="1"/>
            </p:cNvSpPr>
            <p:nvPr/>
          </p:nvSpPr>
          <p:spPr bwMode="gray">
            <a:xfrm>
              <a:off x="2819400" y="6302375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9227" name="Line 9"/>
          <p:cNvSpPr>
            <a:spLocks noChangeShapeType="1"/>
          </p:cNvSpPr>
          <p:nvPr/>
        </p:nvSpPr>
        <p:spPr bwMode="gray">
          <a:xfrm flipH="1">
            <a:off x="4763" y="1839913"/>
            <a:ext cx="1866900" cy="438626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五角星 38"/>
          <p:cNvSpPr/>
          <p:nvPr/>
        </p:nvSpPr>
        <p:spPr>
          <a:xfrm rot="20273768">
            <a:off x="1477963" y="1454150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rotWithShape="1">
            <a:gsLst>
              <a:gs pos="0">
                <a:srgbClr val="EEEEEE"/>
              </a:gs>
              <a:gs pos="100000">
                <a:srgbClr val="B8B8B8"/>
              </a:gs>
            </a:gsLst>
            <a:lin ang="5400000" scaled="1"/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229" name="Line 10"/>
          <p:cNvSpPr>
            <a:spLocks noChangeShapeType="1"/>
          </p:cNvSpPr>
          <p:nvPr/>
        </p:nvSpPr>
        <p:spPr bwMode="gray">
          <a:xfrm flipH="1">
            <a:off x="239713" y="3167063"/>
            <a:ext cx="2309812" cy="305911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五角星 46"/>
          <p:cNvSpPr/>
          <p:nvPr/>
        </p:nvSpPr>
        <p:spPr>
          <a:xfrm rot="20273768">
            <a:off x="2268538" y="2646363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rotWithShape="1">
            <a:gsLst>
              <a:gs pos="0">
                <a:srgbClr val="EEEEEE"/>
              </a:gs>
              <a:gs pos="100000">
                <a:srgbClr val="B8B8B8"/>
              </a:gs>
            </a:gsLst>
            <a:lin ang="5400000" scaled="1"/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231" name="Line 11"/>
          <p:cNvSpPr>
            <a:spLocks noChangeShapeType="1"/>
          </p:cNvSpPr>
          <p:nvPr/>
        </p:nvSpPr>
        <p:spPr bwMode="gray">
          <a:xfrm flipH="1">
            <a:off x="347663" y="4630738"/>
            <a:ext cx="2846387" cy="1792287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五角星 47"/>
          <p:cNvSpPr/>
          <p:nvPr/>
        </p:nvSpPr>
        <p:spPr>
          <a:xfrm rot="20273768">
            <a:off x="2997200" y="4079875"/>
            <a:ext cx="892175" cy="769938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rotWithShape="1">
            <a:gsLst>
              <a:gs pos="0">
                <a:srgbClr val="EEEEEE"/>
              </a:gs>
              <a:gs pos="100000">
                <a:srgbClr val="B8B8B8"/>
              </a:gs>
            </a:gsLst>
            <a:lin ang="5400000" scaled="1"/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233" name="Line 12"/>
          <p:cNvSpPr>
            <a:spLocks noChangeShapeType="1"/>
          </p:cNvSpPr>
          <p:nvPr/>
        </p:nvSpPr>
        <p:spPr bwMode="gray">
          <a:xfrm flipH="1">
            <a:off x="207963" y="5702300"/>
            <a:ext cx="3867150" cy="746125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" name="五角星 48"/>
          <p:cNvSpPr/>
          <p:nvPr/>
        </p:nvSpPr>
        <p:spPr>
          <a:xfrm rot="20273768">
            <a:off x="3470275" y="5445125"/>
            <a:ext cx="893763" cy="769938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rotWithShape="1">
            <a:gsLst>
              <a:gs pos="0">
                <a:srgbClr val="EEEEEE"/>
              </a:gs>
              <a:gs pos="100000">
                <a:srgbClr val="B8B8B8"/>
              </a:gs>
            </a:gsLst>
            <a:lin ang="5400000" scaled="1"/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9235" name="组合 11"/>
          <p:cNvGrpSpPr>
            <a:grpSpLocks/>
          </p:cNvGrpSpPr>
          <p:nvPr/>
        </p:nvGrpSpPr>
        <p:grpSpPr bwMode="auto">
          <a:xfrm>
            <a:off x="0" y="4567238"/>
            <a:ext cx="2286000" cy="2290762"/>
            <a:chOff x="0" y="4567238"/>
            <a:chExt cx="2286000" cy="2290763"/>
          </a:xfrm>
        </p:grpSpPr>
        <p:sp>
          <p:nvSpPr>
            <p:cNvPr id="28" name="Arc 14"/>
            <p:cNvSpPr>
              <a:spLocks/>
            </p:cNvSpPr>
            <p:nvPr/>
          </p:nvSpPr>
          <p:spPr bwMode="gray">
            <a:xfrm>
              <a:off x="0" y="4567238"/>
              <a:ext cx="2286000" cy="2290763"/>
            </a:xfrm>
            <a:custGeom>
              <a:avLst/>
              <a:gdLst>
                <a:gd name="T0" fmla="*/ 0 w 21600"/>
                <a:gd name="T1" fmla="*/ 0 h 21600"/>
                <a:gd name="T2" fmla="*/ 96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243" name="Arc 16"/>
            <p:cNvSpPr>
              <a:spLocks/>
            </p:cNvSpPr>
            <p:nvPr/>
          </p:nvSpPr>
          <p:spPr bwMode="gray">
            <a:xfrm>
              <a:off x="0" y="4667250"/>
              <a:ext cx="2193925" cy="2190750"/>
            </a:xfrm>
            <a:custGeom>
              <a:avLst/>
              <a:gdLst>
                <a:gd name="T0" fmla="*/ 0 w 21600"/>
                <a:gd name="T1" fmla="*/ 0 h 21600"/>
                <a:gd name="T2" fmla="*/ 8938 w 21600"/>
                <a:gd name="T3" fmla="*/ 8925 h 21600"/>
                <a:gd name="T4" fmla="*/ 0 w 21600"/>
                <a:gd name="T5" fmla="*/ 892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44" name="Arc 17"/>
            <p:cNvSpPr>
              <a:spLocks/>
            </p:cNvSpPr>
            <p:nvPr/>
          </p:nvSpPr>
          <p:spPr bwMode="gray">
            <a:xfrm>
              <a:off x="0" y="4645024"/>
              <a:ext cx="2193925" cy="2212975"/>
            </a:xfrm>
            <a:custGeom>
              <a:avLst/>
              <a:gdLst>
                <a:gd name="T0" fmla="*/ 0 w 21600"/>
                <a:gd name="T1" fmla="*/ 0 h 21600"/>
                <a:gd name="T2" fmla="*/ 8532 w 21600"/>
                <a:gd name="T3" fmla="*/ 8606 h 21600"/>
                <a:gd name="T4" fmla="*/ 0 w 21600"/>
                <a:gd name="T5" fmla="*/ 860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1">
              <a:gsLst>
                <a:gs pos="0">
                  <a:srgbClr val="F0E1C6">
                    <a:alpha val="0"/>
                  </a:srgbClr>
                </a:gs>
                <a:gs pos="100000">
                  <a:srgbClr val="DDA44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2" name="Text Box 18"/>
          <p:cNvSpPr txBox="1">
            <a:spLocks noChangeArrowheads="1"/>
          </p:cNvSpPr>
          <p:nvPr/>
        </p:nvSpPr>
        <p:spPr bwMode="gray">
          <a:xfrm>
            <a:off x="111125" y="5794375"/>
            <a:ext cx="16446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rPr>
              <a:t>物质准备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8" name="五角星 37"/>
          <p:cNvSpPr/>
          <p:nvPr/>
        </p:nvSpPr>
        <p:spPr>
          <a:xfrm rot="20273768">
            <a:off x="1477963" y="1454150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238" name="TextBox 1"/>
          <p:cNvSpPr txBox="1">
            <a:spLocks noChangeArrowheads="1"/>
          </p:cNvSpPr>
          <p:nvPr/>
        </p:nvSpPr>
        <p:spPr bwMode="auto">
          <a:xfrm>
            <a:off x="2484438" y="1577975"/>
            <a:ext cx="1979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证件和证书</a:t>
            </a:r>
          </a:p>
        </p:txBody>
      </p:sp>
      <p:sp>
        <p:nvSpPr>
          <p:cNvPr id="56" name="五角星 55"/>
          <p:cNvSpPr/>
          <p:nvPr/>
        </p:nvSpPr>
        <p:spPr>
          <a:xfrm rot="20273768">
            <a:off x="2268538" y="2646363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3311525" y="2770188"/>
            <a:ext cx="906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现金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39913"/>
            <a:ext cx="4573588" cy="475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直接连接符 119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120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123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三、做好物质准备</a:t>
            </a:r>
            <a:endParaRPr lang="zh-CN" altLang="en-US" sz="32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246" name="组合 4"/>
          <p:cNvGrpSpPr>
            <a:grpSpLocks/>
          </p:cNvGrpSpPr>
          <p:nvPr/>
        </p:nvGrpSpPr>
        <p:grpSpPr bwMode="auto">
          <a:xfrm>
            <a:off x="0" y="3543300"/>
            <a:ext cx="1843088" cy="3086100"/>
            <a:chOff x="0" y="3543300"/>
            <a:chExt cx="1843088" cy="3086100"/>
          </a:xfrm>
        </p:grpSpPr>
        <p:sp>
          <p:nvSpPr>
            <p:cNvPr id="10279" name="AutoShape 4"/>
            <p:cNvSpPr>
              <a:spLocks noChangeArrowheads="1"/>
            </p:cNvSpPr>
            <p:nvPr/>
          </p:nvSpPr>
          <p:spPr bwMode="gray">
            <a:xfrm>
              <a:off x="1614488" y="3543300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80" name="Line 7"/>
            <p:cNvSpPr>
              <a:spLocks noChangeShapeType="1"/>
            </p:cNvSpPr>
            <p:nvPr/>
          </p:nvSpPr>
          <p:spPr bwMode="gray">
            <a:xfrm flipH="1">
              <a:off x="0" y="3751263"/>
              <a:ext cx="1665288" cy="2878137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47" name="组合 8"/>
          <p:cNvGrpSpPr>
            <a:grpSpLocks/>
          </p:cNvGrpSpPr>
          <p:nvPr/>
        </p:nvGrpSpPr>
        <p:grpSpPr bwMode="auto">
          <a:xfrm>
            <a:off x="0" y="5334000"/>
            <a:ext cx="3113088" cy="1295400"/>
            <a:chOff x="0" y="5334000"/>
            <a:chExt cx="3113088" cy="1295400"/>
          </a:xfrm>
        </p:grpSpPr>
        <p:sp>
          <p:nvSpPr>
            <p:cNvPr id="10277" name="AutoShape 6"/>
            <p:cNvSpPr>
              <a:spLocks noChangeArrowheads="1"/>
            </p:cNvSpPr>
            <p:nvPr/>
          </p:nvSpPr>
          <p:spPr bwMode="gray">
            <a:xfrm>
              <a:off x="2884488" y="5334000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78" name="Line 8"/>
            <p:cNvSpPr>
              <a:spLocks noChangeShapeType="1"/>
            </p:cNvSpPr>
            <p:nvPr/>
          </p:nvSpPr>
          <p:spPr bwMode="gray">
            <a:xfrm flipH="1">
              <a:off x="0" y="5481638"/>
              <a:ext cx="2895600" cy="1147762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48" name="组合 5"/>
          <p:cNvGrpSpPr>
            <a:grpSpLocks/>
          </p:cNvGrpSpPr>
          <p:nvPr/>
        </p:nvGrpSpPr>
        <p:grpSpPr bwMode="auto">
          <a:xfrm>
            <a:off x="0" y="4032250"/>
            <a:ext cx="2735263" cy="2825750"/>
            <a:chOff x="0" y="4032250"/>
            <a:chExt cx="2735263" cy="2825751"/>
          </a:xfrm>
        </p:grpSpPr>
        <p:sp>
          <p:nvSpPr>
            <p:cNvPr id="10275" name="AutoShape 5"/>
            <p:cNvSpPr>
              <a:spLocks noChangeArrowheads="1"/>
            </p:cNvSpPr>
            <p:nvPr/>
          </p:nvSpPr>
          <p:spPr bwMode="gray">
            <a:xfrm>
              <a:off x="2506663" y="4032250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76" name="Line 15"/>
            <p:cNvSpPr>
              <a:spLocks noChangeShapeType="1"/>
            </p:cNvSpPr>
            <p:nvPr/>
          </p:nvSpPr>
          <p:spPr bwMode="gray">
            <a:xfrm flipH="1">
              <a:off x="0" y="4260851"/>
              <a:ext cx="2527300" cy="259715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49" name="组合 2"/>
          <p:cNvGrpSpPr>
            <a:grpSpLocks/>
          </p:cNvGrpSpPr>
          <p:nvPr/>
        </p:nvGrpSpPr>
        <p:grpSpPr bwMode="auto">
          <a:xfrm>
            <a:off x="73025" y="3732213"/>
            <a:ext cx="690563" cy="2324100"/>
            <a:chOff x="73024" y="3732213"/>
            <a:chExt cx="690564" cy="2323306"/>
          </a:xfrm>
        </p:grpSpPr>
        <p:sp>
          <p:nvSpPr>
            <p:cNvPr id="10273" name="Line 3"/>
            <p:cNvSpPr>
              <a:spLocks noChangeShapeType="1"/>
            </p:cNvSpPr>
            <p:nvPr/>
          </p:nvSpPr>
          <p:spPr bwMode="gray">
            <a:xfrm flipH="1">
              <a:off x="73024" y="3962400"/>
              <a:ext cx="536575" cy="2093119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4" name="AutoShape 23"/>
            <p:cNvSpPr>
              <a:spLocks noChangeArrowheads="1"/>
            </p:cNvSpPr>
            <p:nvPr/>
          </p:nvSpPr>
          <p:spPr bwMode="gray">
            <a:xfrm>
              <a:off x="534988" y="3732213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250" name="组合 10"/>
          <p:cNvGrpSpPr>
            <a:grpSpLocks/>
          </p:cNvGrpSpPr>
          <p:nvPr/>
        </p:nvGrpSpPr>
        <p:grpSpPr bwMode="auto">
          <a:xfrm>
            <a:off x="0" y="6302375"/>
            <a:ext cx="3048000" cy="327025"/>
            <a:chOff x="0" y="6302375"/>
            <a:chExt cx="3048000" cy="327025"/>
          </a:xfrm>
        </p:grpSpPr>
        <p:sp>
          <p:nvSpPr>
            <p:cNvPr id="10271" name="Line 2"/>
            <p:cNvSpPr>
              <a:spLocks noChangeShapeType="1"/>
            </p:cNvSpPr>
            <p:nvPr/>
          </p:nvSpPr>
          <p:spPr bwMode="gray">
            <a:xfrm flipH="1">
              <a:off x="0" y="6400800"/>
              <a:ext cx="2819400" cy="22860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2" name="AutoShape 24"/>
            <p:cNvSpPr>
              <a:spLocks noChangeArrowheads="1"/>
            </p:cNvSpPr>
            <p:nvPr/>
          </p:nvSpPr>
          <p:spPr bwMode="gray">
            <a:xfrm>
              <a:off x="2819400" y="6302375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251" name="Line 9"/>
          <p:cNvSpPr>
            <a:spLocks noChangeShapeType="1"/>
          </p:cNvSpPr>
          <p:nvPr/>
        </p:nvSpPr>
        <p:spPr bwMode="gray">
          <a:xfrm flipH="1">
            <a:off x="4763" y="1839913"/>
            <a:ext cx="1866900" cy="438626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五角星 38"/>
          <p:cNvSpPr/>
          <p:nvPr/>
        </p:nvSpPr>
        <p:spPr>
          <a:xfrm rot="20273768">
            <a:off x="1477963" y="1454150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rotWithShape="1">
            <a:gsLst>
              <a:gs pos="0">
                <a:srgbClr val="EEEEEE"/>
              </a:gs>
              <a:gs pos="100000">
                <a:srgbClr val="B8B8B8"/>
              </a:gs>
            </a:gsLst>
            <a:lin ang="5400000" scaled="1"/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253" name="Line 10"/>
          <p:cNvSpPr>
            <a:spLocks noChangeShapeType="1"/>
          </p:cNvSpPr>
          <p:nvPr/>
        </p:nvSpPr>
        <p:spPr bwMode="gray">
          <a:xfrm flipH="1">
            <a:off x="239713" y="3167063"/>
            <a:ext cx="2309812" cy="305911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五角星 46"/>
          <p:cNvSpPr/>
          <p:nvPr/>
        </p:nvSpPr>
        <p:spPr>
          <a:xfrm rot="20273768">
            <a:off x="2268538" y="2646363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rotWithShape="1">
            <a:gsLst>
              <a:gs pos="0">
                <a:srgbClr val="EEEEEE"/>
              </a:gs>
              <a:gs pos="100000">
                <a:srgbClr val="B8B8B8"/>
              </a:gs>
            </a:gsLst>
            <a:lin ang="5400000" scaled="1"/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255" name="Line 11"/>
          <p:cNvSpPr>
            <a:spLocks noChangeShapeType="1"/>
          </p:cNvSpPr>
          <p:nvPr/>
        </p:nvSpPr>
        <p:spPr bwMode="gray">
          <a:xfrm flipH="1">
            <a:off x="347663" y="4630738"/>
            <a:ext cx="2846387" cy="1792287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五角星 47"/>
          <p:cNvSpPr/>
          <p:nvPr/>
        </p:nvSpPr>
        <p:spPr>
          <a:xfrm rot="20273768">
            <a:off x="2997200" y="4079875"/>
            <a:ext cx="892175" cy="769938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rotWithShape="1">
            <a:gsLst>
              <a:gs pos="0">
                <a:srgbClr val="EEEEEE"/>
              </a:gs>
              <a:gs pos="100000">
                <a:srgbClr val="B8B8B8"/>
              </a:gs>
            </a:gsLst>
            <a:lin ang="5400000" scaled="1"/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257" name="Line 12"/>
          <p:cNvSpPr>
            <a:spLocks noChangeShapeType="1"/>
          </p:cNvSpPr>
          <p:nvPr/>
        </p:nvSpPr>
        <p:spPr bwMode="gray">
          <a:xfrm flipH="1">
            <a:off x="207963" y="5702300"/>
            <a:ext cx="3867150" cy="746125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" name="五角星 48"/>
          <p:cNvSpPr/>
          <p:nvPr/>
        </p:nvSpPr>
        <p:spPr>
          <a:xfrm rot="20273768">
            <a:off x="3470275" y="5445125"/>
            <a:ext cx="893763" cy="769938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rotWithShape="1">
            <a:gsLst>
              <a:gs pos="0">
                <a:srgbClr val="EEEEEE"/>
              </a:gs>
              <a:gs pos="100000">
                <a:srgbClr val="B8B8B8"/>
              </a:gs>
            </a:gsLst>
            <a:lin ang="5400000" scaled="1"/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0259" name="组合 11"/>
          <p:cNvGrpSpPr>
            <a:grpSpLocks/>
          </p:cNvGrpSpPr>
          <p:nvPr/>
        </p:nvGrpSpPr>
        <p:grpSpPr bwMode="auto">
          <a:xfrm>
            <a:off x="0" y="4567238"/>
            <a:ext cx="2286000" cy="2290762"/>
            <a:chOff x="0" y="4567238"/>
            <a:chExt cx="2286000" cy="2290763"/>
          </a:xfrm>
        </p:grpSpPr>
        <p:sp>
          <p:nvSpPr>
            <p:cNvPr id="28" name="Arc 14"/>
            <p:cNvSpPr>
              <a:spLocks/>
            </p:cNvSpPr>
            <p:nvPr/>
          </p:nvSpPr>
          <p:spPr bwMode="gray">
            <a:xfrm>
              <a:off x="0" y="4567238"/>
              <a:ext cx="2286000" cy="2290763"/>
            </a:xfrm>
            <a:custGeom>
              <a:avLst/>
              <a:gdLst>
                <a:gd name="T0" fmla="*/ 0 w 21600"/>
                <a:gd name="T1" fmla="*/ 0 h 21600"/>
                <a:gd name="T2" fmla="*/ 96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269" name="Arc 16"/>
            <p:cNvSpPr>
              <a:spLocks/>
            </p:cNvSpPr>
            <p:nvPr/>
          </p:nvSpPr>
          <p:spPr bwMode="gray">
            <a:xfrm>
              <a:off x="0" y="4667250"/>
              <a:ext cx="2193925" cy="2190750"/>
            </a:xfrm>
            <a:custGeom>
              <a:avLst/>
              <a:gdLst>
                <a:gd name="T0" fmla="*/ 0 w 21600"/>
                <a:gd name="T1" fmla="*/ 0 h 21600"/>
                <a:gd name="T2" fmla="*/ 8938 w 21600"/>
                <a:gd name="T3" fmla="*/ 8925 h 21600"/>
                <a:gd name="T4" fmla="*/ 0 w 21600"/>
                <a:gd name="T5" fmla="*/ 892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70" name="Arc 17"/>
            <p:cNvSpPr>
              <a:spLocks/>
            </p:cNvSpPr>
            <p:nvPr/>
          </p:nvSpPr>
          <p:spPr bwMode="gray">
            <a:xfrm>
              <a:off x="0" y="4645024"/>
              <a:ext cx="2193925" cy="2212975"/>
            </a:xfrm>
            <a:custGeom>
              <a:avLst/>
              <a:gdLst>
                <a:gd name="T0" fmla="*/ 0 w 21600"/>
                <a:gd name="T1" fmla="*/ 0 h 21600"/>
                <a:gd name="T2" fmla="*/ 8532 w 21600"/>
                <a:gd name="T3" fmla="*/ 8606 h 21600"/>
                <a:gd name="T4" fmla="*/ 0 w 21600"/>
                <a:gd name="T5" fmla="*/ 860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1">
              <a:gsLst>
                <a:gs pos="0">
                  <a:srgbClr val="F0E1C6">
                    <a:alpha val="0"/>
                  </a:srgbClr>
                </a:gs>
                <a:gs pos="100000">
                  <a:srgbClr val="DDA44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2" name="Text Box 18"/>
          <p:cNvSpPr txBox="1">
            <a:spLocks noChangeArrowheads="1"/>
          </p:cNvSpPr>
          <p:nvPr/>
        </p:nvSpPr>
        <p:spPr bwMode="gray">
          <a:xfrm>
            <a:off x="111125" y="5794375"/>
            <a:ext cx="16446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rPr>
              <a:t>物质准备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8" name="五角星 37"/>
          <p:cNvSpPr/>
          <p:nvPr/>
        </p:nvSpPr>
        <p:spPr>
          <a:xfrm rot="20273768">
            <a:off x="1477963" y="1454150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262" name="TextBox 1"/>
          <p:cNvSpPr txBox="1">
            <a:spLocks noChangeArrowheads="1"/>
          </p:cNvSpPr>
          <p:nvPr/>
        </p:nvSpPr>
        <p:spPr bwMode="auto">
          <a:xfrm>
            <a:off x="2484438" y="1577975"/>
            <a:ext cx="1979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证件和证书</a:t>
            </a:r>
          </a:p>
        </p:txBody>
      </p:sp>
      <p:sp>
        <p:nvSpPr>
          <p:cNvPr id="56" name="五角星 55"/>
          <p:cNvSpPr/>
          <p:nvPr/>
        </p:nvSpPr>
        <p:spPr>
          <a:xfrm rot="20273768">
            <a:off x="2268538" y="2646363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264" name="TextBox 56"/>
          <p:cNvSpPr txBox="1">
            <a:spLocks noChangeArrowheads="1"/>
          </p:cNvSpPr>
          <p:nvPr/>
        </p:nvSpPr>
        <p:spPr bwMode="auto">
          <a:xfrm>
            <a:off x="3311525" y="2770188"/>
            <a:ext cx="906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现金</a:t>
            </a:r>
          </a:p>
        </p:txBody>
      </p:sp>
      <p:sp>
        <p:nvSpPr>
          <p:cNvPr id="41" name="五角星 40"/>
          <p:cNvSpPr/>
          <p:nvPr/>
        </p:nvSpPr>
        <p:spPr>
          <a:xfrm rot="20273768">
            <a:off x="2997200" y="4079875"/>
            <a:ext cx="892175" cy="769938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022725" y="4203700"/>
            <a:ext cx="16271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生活用品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313" y="3032125"/>
            <a:ext cx="3427412" cy="227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1298</TotalTime>
  <Words>322</Words>
  <Application>Microsoft Office PowerPoint</Application>
  <PresentationFormat>全屏显示(4:3)</PresentationFormat>
  <Paragraphs>80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Calibri</vt:lpstr>
      <vt:lpstr>宋体</vt:lpstr>
      <vt:lpstr>Arial</vt:lpstr>
      <vt:lpstr>黑体</vt:lpstr>
      <vt:lpstr>幼圆</vt:lpstr>
      <vt:lpstr>微软雅黑</vt:lpstr>
      <vt:lpstr>方正毡笔黑简体</vt:lpstr>
      <vt:lpstr>华文细黑</vt:lpstr>
      <vt:lpstr>华文新魏</vt:lpstr>
      <vt:lpstr>Office 主题​​</vt:lpstr>
      <vt:lpstr>劳动力转移常识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92</cp:revision>
  <dcterms:created xsi:type="dcterms:W3CDTF">2012-01-31T05:34:08Z</dcterms:created>
  <dcterms:modified xsi:type="dcterms:W3CDTF">2012-04-24T04:52:20Z</dcterms:modified>
</cp:coreProperties>
</file>