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62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7E0"/>
    <a:srgbClr val="F6A4EA"/>
    <a:srgbClr val="FF8F8F"/>
    <a:srgbClr val="5BC010"/>
    <a:srgbClr val="FF6565"/>
    <a:srgbClr val="C9A6E4"/>
    <a:srgbClr val="A86ED4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DDC3-AF13-4526-8458-DE7B9CDFD28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7EB4-E3A8-4947-A091-5555096B3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4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CA6C-9A30-49C9-B07B-5729C404FC4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06DC-2E38-41D1-860F-6DA6A4DD0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5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85EC-9D64-4EC5-9C73-EAEE78A5E3C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E009-BE83-4016-BCE7-60FBA3D4EF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34D9-1A3E-440F-9A2A-AFC30A3983D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3151-013C-45F5-AA5A-FC4DB71545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4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DAE9-ABC7-42C4-90FB-CE4D46EC2AE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B9D9-7B14-4299-88CD-CA6C996F97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780-40EE-42F7-BA4F-93519D6279F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2906-3BEA-4F05-8551-917E2FAFFC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5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1C67-D0DD-47CA-AD39-90794BC9ACE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01F9-198B-4BDC-A323-2F42327A11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AB54-DADA-4280-A884-B9B9A28CAB7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0556-80D3-4811-8A68-BB4EF0C97A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5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F342-EC13-45E6-AE3D-240E682022A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35DD-5272-45D5-A04A-8F66C1DB7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A112-1EAF-4DD2-857A-53C32794E0A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16CF-941D-49B8-A944-8FCAEDF2D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3328-2404-4AB7-91AF-BF522D4CEB8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9506-4380-406F-81B1-8C5850D386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22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AA8735-E902-4EB1-843E-78BADB3F9BD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7685AC-31DB-4B68-9B14-51AE6D2821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16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人生规划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、人生规划的意义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9433048" cy="617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5867400" y="1600200"/>
            <a:ext cx="2579688" cy="647700"/>
            <a:chOff x="1858107" y="3457648"/>
            <a:chExt cx="2578417" cy="647700"/>
          </a:xfrm>
        </p:grpSpPr>
        <p:sp>
          <p:nvSpPr>
            <p:cNvPr id="3083" name="AutoShape 3769"/>
            <p:cNvSpPr>
              <a:spLocks noChangeArrowheads="1"/>
            </p:cNvSpPr>
            <p:nvPr/>
          </p:nvSpPr>
          <p:spPr bwMode="auto">
            <a:xfrm>
              <a:off x="1858107" y="3457648"/>
              <a:ext cx="257841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084" name="Rectangle 3817"/>
            <p:cNvSpPr>
              <a:spLocks noChangeArrowheads="1"/>
            </p:cNvSpPr>
            <p:nvPr/>
          </p:nvSpPr>
          <p:spPr bwMode="auto">
            <a:xfrm>
              <a:off x="1986423" y="3550344"/>
              <a:ext cx="2321783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>
                  <a:latin typeface="微软雅黑" pitchFamily="34" charset="-122"/>
                  <a:ea typeface="微软雅黑" pitchFamily="34" charset="-122"/>
                </a:rPr>
                <a:t>人生概述</a:t>
              </a:r>
              <a:endParaRPr kumimoji="1" lang="en-US" altLang="ko-KR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5867400" y="2708275"/>
            <a:ext cx="2579688" cy="647700"/>
            <a:chOff x="1858107" y="3457648"/>
            <a:chExt cx="2578417" cy="647700"/>
          </a:xfrm>
        </p:grpSpPr>
        <p:sp>
          <p:nvSpPr>
            <p:cNvPr id="3081" name="AutoShape 3769"/>
            <p:cNvSpPr>
              <a:spLocks noChangeArrowheads="1"/>
            </p:cNvSpPr>
            <p:nvPr/>
          </p:nvSpPr>
          <p:spPr bwMode="auto">
            <a:xfrm>
              <a:off x="1858107" y="3457648"/>
              <a:ext cx="257841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082" name="Rectangle 3817"/>
            <p:cNvSpPr>
              <a:spLocks noChangeArrowheads="1"/>
            </p:cNvSpPr>
            <p:nvPr/>
          </p:nvSpPr>
          <p:spPr bwMode="auto">
            <a:xfrm>
              <a:off x="1986423" y="3550344"/>
              <a:ext cx="2321783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>
                  <a:latin typeface="微软雅黑" pitchFamily="34" charset="-122"/>
                  <a:ea typeface="微软雅黑" pitchFamily="34" charset="-122"/>
                </a:rPr>
                <a:t>规划的意义</a:t>
              </a:r>
              <a:endParaRPr kumimoji="1" lang="en-US" altLang="ko-KR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、人生规划的设计初探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395533" y="1412776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3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审视自我，发现人生目标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下箭头 9"/>
          <p:cNvSpPr/>
          <p:nvPr/>
        </p:nvSpPr>
        <p:spPr>
          <a:xfrm>
            <a:off x="2492375" y="2060575"/>
            <a:ext cx="595313" cy="420688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395533" y="2505070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7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探索环境，选择人生目标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下箭头 39"/>
          <p:cNvSpPr/>
          <p:nvPr/>
        </p:nvSpPr>
        <p:spPr>
          <a:xfrm>
            <a:off x="2492375" y="3160713"/>
            <a:ext cx="595313" cy="420687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395533" y="3597364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4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设定目标，把可能导向现实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6" name="下箭头 45"/>
          <p:cNvSpPr/>
          <p:nvPr/>
        </p:nvSpPr>
        <p:spPr>
          <a:xfrm>
            <a:off x="2492375" y="4260850"/>
            <a:ext cx="595313" cy="420688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395533" y="4689658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0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发挥目标效应，以切实行动成就梦想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下箭头 50"/>
          <p:cNvSpPr/>
          <p:nvPr/>
        </p:nvSpPr>
        <p:spPr>
          <a:xfrm>
            <a:off x="2492375" y="5360988"/>
            <a:ext cx="595313" cy="420687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395533" y="5781953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4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学会规划，掌控自己的人生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1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5367337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1387001">
            <a:off x="7024688" y="1747838"/>
            <a:ext cx="1825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  <a:latin typeface="方正毡笔黑简体" pitchFamily="65" charset="-122"/>
                <a:ea typeface="方正毡笔黑简体" pitchFamily="65" charset="-122"/>
              </a:rPr>
              <a:t>掌控人生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6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7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为自己做一份生涯规划，内容包括：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自己的人生梦想；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从现在到实现梦想的主要台阶（或阶段目标）；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3-5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年的主要行动项目。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8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5129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5131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132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133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134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135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130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</TotalTime>
  <Words>142</Words>
  <Application>Microsoft Office PowerPoint</Application>
  <PresentationFormat>全屏显示(4:3)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Calibri</vt:lpstr>
      <vt:lpstr>宋体</vt:lpstr>
      <vt:lpstr>Arial</vt:lpstr>
      <vt:lpstr>黑体</vt:lpstr>
      <vt:lpstr>幼圆</vt:lpstr>
      <vt:lpstr>微软雅黑</vt:lpstr>
      <vt:lpstr>Gulim</vt:lpstr>
      <vt:lpstr>方正毡笔黑简体</vt:lpstr>
      <vt:lpstr>Office 主题​​</vt:lpstr>
      <vt:lpstr>劳动力转移常识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271</cp:revision>
  <dcterms:created xsi:type="dcterms:W3CDTF">2012-01-31T05:34:08Z</dcterms:created>
  <dcterms:modified xsi:type="dcterms:W3CDTF">2012-04-24T04:57:14Z</dcterms:modified>
</cp:coreProperties>
</file>