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95" r:id="rId4"/>
    <p:sldId id="290" r:id="rId5"/>
    <p:sldId id="296" r:id="rId6"/>
    <p:sldId id="292" r:id="rId7"/>
    <p:sldId id="293" r:id="rId8"/>
    <p:sldId id="281" r:id="rId9"/>
    <p:sldId id="262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BF5"/>
    <a:srgbClr val="FB7DEC"/>
    <a:srgbClr val="C5C5FF"/>
    <a:srgbClr val="DEDB96"/>
    <a:srgbClr val="BBD799"/>
    <a:srgbClr val="FFFFFF"/>
    <a:srgbClr val="2602FE"/>
    <a:srgbClr val="FCA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2166-49C7-4137-A984-E3EEC94B268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1F19-086A-4231-8375-F872055502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80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E7E1-0A3D-4F95-A4AE-7F57D7BF1F5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BD42-9F77-4D52-9A88-214AC20F2A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7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2D88-6661-4660-A047-76EE66CB9B3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0B115-673D-45A8-927F-670E122049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49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74A5-8C61-40E7-AB44-86A897F2005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0C4B-EF21-40E1-A518-EE7DDCB6F4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53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C835-F8D7-44FC-9A20-16217A0ED2D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A832-B0EF-4DA1-9EFF-0198686D9C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FF49F-AD41-4A08-AD33-8114A2D3CFE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2215-0A5A-44AF-B7FA-5EACF15F5F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40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6CC2-64D8-4052-9B53-1A99616E6E6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BA4C7-B3D9-4FD5-BF89-169CA906FA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76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8271-77C6-4E49-8FC7-9FE96A9D594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83FFD-3353-4443-B8C9-D4CDAB3182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82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28E6-8BC6-4A67-85E2-63802051264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7FF69-7E7B-4098-8F78-36A3C2A659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03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0D55-18EB-4B57-B3B4-A5661314FA9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1187-D7DD-40F3-A6AF-D573F6BA3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61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FC0C-67BD-4FE5-AFFB-69E402B2CD7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3908-E84D-4D94-8C40-A4BE7EC625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63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A87776-6874-4105-A4D9-274C13CCD33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DAA568-C770-4E1F-90E2-4EC71A247C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162300"/>
            <a:ext cx="3562350" cy="372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劳动力转移常识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12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异地求职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3336925" y="3795713"/>
            <a:ext cx="2257425" cy="2792412"/>
            <a:chOff x="3336925" y="3795713"/>
            <a:chExt cx="2257425" cy="2792412"/>
          </a:xfrm>
        </p:grpSpPr>
        <p:sp>
          <p:nvSpPr>
            <p:cNvPr id="3099" name="Freeform 2"/>
            <p:cNvSpPr>
              <a:spLocks/>
            </p:cNvSpPr>
            <p:nvPr/>
          </p:nvSpPr>
          <p:spPr bwMode="gray">
            <a:xfrm>
              <a:off x="3805238" y="3795713"/>
              <a:ext cx="1265237" cy="803275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99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100" name="Group 14"/>
            <p:cNvGrpSpPr>
              <a:grpSpLocks/>
            </p:cNvGrpSpPr>
            <p:nvPr/>
          </p:nvGrpSpPr>
          <p:grpSpPr bwMode="auto">
            <a:xfrm>
              <a:off x="3336925" y="4330700"/>
              <a:ext cx="2257425" cy="2257425"/>
              <a:chOff x="867" y="738"/>
              <a:chExt cx="1422" cy="1422"/>
            </a:xfrm>
          </p:grpSpPr>
          <p:sp>
            <p:nvSpPr>
              <p:cNvPr id="3102" name="Oval 15"/>
              <p:cNvSpPr>
                <a:spLocks noChangeArrowheads="1"/>
              </p:cNvSpPr>
              <p:nvPr/>
            </p:nvSpPr>
            <p:spPr bwMode="gray">
              <a:xfrm>
                <a:off x="867" y="738"/>
                <a:ext cx="1422" cy="1422"/>
              </a:xfrm>
              <a:prstGeom prst="ellipse">
                <a:avLst/>
              </a:prstGeom>
              <a:gradFill rotWithShape="1">
                <a:gsLst>
                  <a:gs pos="0">
                    <a:srgbClr val="7474C2"/>
                  </a:gs>
                  <a:gs pos="100000">
                    <a:srgbClr val="9999FF"/>
                  </a:gs>
                </a:gsLst>
                <a:lin ang="2700000" scaled="1"/>
              </a:gradFill>
              <a:ln w="38100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3" name="Oval 16"/>
              <p:cNvSpPr>
                <a:spLocks noChangeArrowheads="1"/>
              </p:cNvSpPr>
              <p:nvPr/>
            </p:nvSpPr>
            <p:spPr bwMode="gray">
              <a:xfrm>
                <a:off x="909" y="774"/>
                <a:ext cx="1337" cy="1348"/>
              </a:xfrm>
              <a:prstGeom prst="ellipse">
                <a:avLst/>
              </a:prstGeom>
              <a:gradFill rotWithShape="1">
                <a:gsLst>
                  <a:gs pos="0">
                    <a:srgbClr val="9999FF"/>
                  </a:gs>
                  <a:gs pos="100000">
                    <a:srgbClr val="7474C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101" name="Freeform 19"/>
            <p:cNvSpPr>
              <a:spLocks/>
            </p:cNvSpPr>
            <p:nvPr/>
          </p:nvSpPr>
          <p:spPr bwMode="gray">
            <a:xfrm>
              <a:off x="3448050" y="4395788"/>
              <a:ext cx="2024063" cy="785812"/>
            </a:xfrm>
            <a:custGeom>
              <a:avLst/>
              <a:gdLst>
                <a:gd name="T0" fmla="*/ 0 w 1291"/>
                <a:gd name="T1" fmla="*/ 2147483647 h 495"/>
                <a:gd name="T2" fmla="*/ 2147483647 w 1291"/>
                <a:gd name="T3" fmla="*/ 2147483647 h 495"/>
                <a:gd name="T4" fmla="*/ 2147483647 w 1291"/>
                <a:gd name="T5" fmla="*/ 2147483647 h 495"/>
                <a:gd name="T6" fmla="*/ 2147483647 w 1291"/>
                <a:gd name="T7" fmla="*/ 0 h 495"/>
                <a:gd name="T8" fmla="*/ 2147483647 w 1291"/>
                <a:gd name="T9" fmla="*/ 2147483647 h 495"/>
                <a:gd name="T10" fmla="*/ 0 w 1291"/>
                <a:gd name="T11" fmla="*/ 2147483647 h 4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1"/>
                <a:gd name="T19" fmla="*/ 0 h 495"/>
                <a:gd name="T20" fmla="*/ 1291 w 1291"/>
                <a:gd name="T21" fmla="*/ 495 h 4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1" h="495">
                  <a:moveTo>
                    <a:pt x="0" y="495"/>
                  </a:moveTo>
                  <a:lnTo>
                    <a:pt x="1291" y="488"/>
                  </a:lnTo>
                  <a:cubicBezTo>
                    <a:pt x="1255" y="336"/>
                    <a:pt x="1163" y="231"/>
                    <a:pt x="1079" y="156"/>
                  </a:cubicBezTo>
                  <a:cubicBezTo>
                    <a:pt x="995" y="81"/>
                    <a:pt x="854" y="0"/>
                    <a:pt x="635" y="0"/>
                  </a:cubicBezTo>
                  <a:cubicBezTo>
                    <a:pt x="416" y="0"/>
                    <a:pt x="340" y="63"/>
                    <a:pt x="230" y="143"/>
                  </a:cubicBezTo>
                  <a:cubicBezTo>
                    <a:pt x="120" y="223"/>
                    <a:pt x="6" y="413"/>
                    <a:pt x="0" y="495"/>
                  </a:cubicBezTo>
                  <a:close/>
                </a:path>
              </a:pathLst>
            </a:custGeom>
            <a:solidFill>
              <a:srgbClr val="C5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443413" y="1558925"/>
            <a:ext cx="3514725" cy="2376488"/>
            <a:chOff x="4443413" y="1558925"/>
            <a:chExt cx="3514725" cy="2376488"/>
          </a:xfrm>
        </p:grpSpPr>
        <p:sp>
          <p:nvSpPr>
            <p:cNvPr id="3094" name="Freeform 3"/>
            <p:cNvSpPr>
              <a:spLocks/>
            </p:cNvSpPr>
            <p:nvPr/>
          </p:nvSpPr>
          <p:spPr bwMode="gray">
            <a:xfrm>
              <a:off x="4443413" y="2817813"/>
              <a:ext cx="1735137" cy="1117600"/>
            </a:xfrm>
            <a:custGeom>
              <a:avLst/>
              <a:gdLst>
                <a:gd name="T0" fmla="*/ 2147483647 w 1093"/>
                <a:gd name="T1" fmla="*/ 2147483647 h 704"/>
                <a:gd name="T2" fmla="*/ 0 w 1093"/>
                <a:gd name="T3" fmla="*/ 2147483647 h 704"/>
                <a:gd name="T4" fmla="*/ 2147483647 w 1093"/>
                <a:gd name="T5" fmla="*/ 0 h 704"/>
                <a:gd name="T6" fmla="*/ 2147483647 w 1093"/>
                <a:gd name="T7" fmla="*/ 2147483647 h 704"/>
                <a:gd name="T8" fmla="*/ 2147483647 w 1093"/>
                <a:gd name="T9" fmla="*/ 2147483647 h 7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3"/>
                <a:gd name="T16" fmla="*/ 0 h 704"/>
                <a:gd name="T17" fmla="*/ 1093 w 1093"/>
                <a:gd name="T18" fmla="*/ 704 h 7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3" h="704">
                  <a:moveTo>
                    <a:pt x="64" y="704"/>
                  </a:moveTo>
                  <a:lnTo>
                    <a:pt x="0" y="622"/>
                  </a:lnTo>
                  <a:lnTo>
                    <a:pt x="820" y="0"/>
                  </a:lnTo>
                  <a:lnTo>
                    <a:pt x="1093" y="453"/>
                  </a:lnTo>
                  <a:lnTo>
                    <a:pt x="64" y="704"/>
                  </a:lnTo>
                  <a:close/>
                </a:path>
              </a:pathLst>
            </a:custGeom>
            <a:gradFill rotWithShape="1">
              <a:gsLst>
                <a:gs pos="0">
                  <a:srgbClr val="DAB720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095" name="Group 10"/>
            <p:cNvGrpSpPr>
              <a:grpSpLocks/>
            </p:cNvGrpSpPr>
            <p:nvPr/>
          </p:nvGrpSpPr>
          <p:grpSpPr bwMode="auto">
            <a:xfrm>
              <a:off x="5700713" y="1558925"/>
              <a:ext cx="2257425" cy="2257425"/>
              <a:chOff x="867" y="738"/>
              <a:chExt cx="1422" cy="1422"/>
            </a:xfrm>
          </p:grpSpPr>
          <p:sp>
            <p:nvSpPr>
              <p:cNvPr id="3097" name="Oval 11"/>
              <p:cNvSpPr>
                <a:spLocks noChangeArrowheads="1"/>
              </p:cNvSpPr>
              <p:nvPr/>
            </p:nvSpPr>
            <p:spPr bwMode="gray">
              <a:xfrm>
                <a:off x="867" y="738"/>
                <a:ext cx="1422" cy="1422"/>
              </a:xfrm>
              <a:prstGeom prst="ellipse">
                <a:avLst/>
              </a:prstGeom>
              <a:gradFill rotWithShape="1">
                <a:gsLst>
                  <a:gs pos="0">
                    <a:srgbClr val="A19D57"/>
                  </a:gs>
                  <a:gs pos="100000">
                    <a:srgbClr val="D3CE73"/>
                  </a:gs>
                </a:gsLst>
                <a:lin ang="2700000" scaled="1"/>
              </a:gradFill>
              <a:ln w="38100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8" name="Oval 12"/>
              <p:cNvSpPr>
                <a:spLocks noChangeArrowheads="1"/>
              </p:cNvSpPr>
              <p:nvPr/>
            </p:nvSpPr>
            <p:spPr bwMode="gray">
              <a:xfrm>
                <a:off x="909" y="774"/>
                <a:ext cx="1337" cy="1348"/>
              </a:xfrm>
              <a:prstGeom prst="ellipse">
                <a:avLst/>
              </a:prstGeom>
              <a:gradFill rotWithShape="1">
                <a:gsLst>
                  <a:gs pos="0">
                    <a:srgbClr val="D3CE73"/>
                  </a:gs>
                  <a:gs pos="100000">
                    <a:srgbClr val="A19D57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096" name="Freeform 21"/>
            <p:cNvSpPr>
              <a:spLocks/>
            </p:cNvSpPr>
            <p:nvPr/>
          </p:nvSpPr>
          <p:spPr bwMode="gray">
            <a:xfrm>
              <a:off x="5810250" y="1614488"/>
              <a:ext cx="2033588" cy="781050"/>
            </a:xfrm>
            <a:custGeom>
              <a:avLst/>
              <a:gdLst>
                <a:gd name="T0" fmla="*/ 0 w 1293"/>
                <a:gd name="T1" fmla="*/ 2147483647 h 492"/>
                <a:gd name="T2" fmla="*/ 2147483647 w 1293"/>
                <a:gd name="T3" fmla="*/ 2147483647 h 492"/>
                <a:gd name="T4" fmla="*/ 2147483647 w 1293"/>
                <a:gd name="T5" fmla="*/ 2147483647 h 492"/>
                <a:gd name="T6" fmla="*/ 2147483647 w 1293"/>
                <a:gd name="T7" fmla="*/ 0 h 492"/>
                <a:gd name="T8" fmla="*/ 2147483647 w 1293"/>
                <a:gd name="T9" fmla="*/ 2147483647 h 492"/>
                <a:gd name="T10" fmla="*/ 0 w 1293"/>
                <a:gd name="T11" fmla="*/ 2147483647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3"/>
                <a:gd name="T19" fmla="*/ 0 h 492"/>
                <a:gd name="T20" fmla="*/ 1293 w 1293"/>
                <a:gd name="T21" fmla="*/ 492 h 4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3" h="492">
                  <a:moveTo>
                    <a:pt x="0" y="490"/>
                  </a:moveTo>
                  <a:lnTo>
                    <a:pt x="1293" y="492"/>
                  </a:lnTo>
                  <a:cubicBezTo>
                    <a:pt x="1257" y="340"/>
                    <a:pt x="1165" y="235"/>
                    <a:pt x="1081" y="160"/>
                  </a:cubicBezTo>
                  <a:cubicBezTo>
                    <a:pt x="997" y="85"/>
                    <a:pt x="867" y="0"/>
                    <a:pt x="648" y="0"/>
                  </a:cubicBezTo>
                  <a:cubicBezTo>
                    <a:pt x="429" y="0"/>
                    <a:pt x="342" y="67"/>
                    <a:pt x="232" y="147"/>
                  </a:cubicBezTo>
                  <a:cubicBezTo>
                    <a:pt x="122" y="227"/>
                    <a:pt x="18" y="421"/>
                    <a:pt x="0" y="490"/>
                  </a:cubicBezTo>
                  <a:close/>
                </a:path>
              </a:pathLst>
            </a:custGeom>
            <a:solidFill>
              <a:srgbClr val="DED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209675" y="1558925"/>
            <a:ext cx="3233738" cy="2403475"/>
            <a:chOff x="1209675" y="1558925"/>
            <a:chExt cx="3233738" cy="2403475"/>
          </a:xfrm>
        </p:grpSpPr>
        <p:sp>
          <p:nvSpPr>
            <p:cNvPr id="3089" name="Freeform 4"/>
            <p:cNvSpPr>
              <a:spLocks/>
            </p:cNvSpPr>
            <p:nvPr/>
          </p:nvSpPr>
          <p:spPr bwMode="gray">
            <a:xfrm>
              <a:off x="2973388" y="2844800"/>
              <a:ext cx="1470025" cy="1117600"/>
            </a:xfrm>
            <a:custGeom>
              <a:avLst/>
              <a:gdLst>
                <a:gd name="T0" fmla="*/ 2147483647 w 926"/>
                <a:gd name="T1" fmla="*/ 2147483647 h 704"/>
                <a:gd name="T2" fmla="*/ 2147483647 w 926"/>
                <a:gd name="T3" fmla="*/ 2147483647 h 704"/>
                <a:gd name="T4" fmla="*/ 0 w 926"/>
                <a:gd name="T5" fmla="*/ 2147483647 h 704"/>
                <a:gd name="T6" fmla="*/ 2147483647 w 926"/>
                <a:gd name="T7" fmla="*/ 0 h 704"/>
                <a:gd name="T8" fmla="*/ 2147483647 w 926"/>
                <a:gd name="T9" fmla="*/ 2147483647 h 7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6"/>
                <a:gd name="T16" fmla="*/ 0 h 704"/>
                <a:gd name="T17" fmla="*/ 926 w 926"/>
                <a:gd name="T18" fmla="*/ 704 h 7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6" h="704">
                  <a:moveTo>
                    <a:pt x="926" y="611"/>
                  </a:moveTo>
                  <a:lnTo>
                    <a:pt x="844" y="704"/>
                  </a:lnTo>
                  <a:lnTo>
                    <a:pt x="0" y="489"/>
                  </a:lnTo>
                  <a:lnTo>
                    <a:pt x="315" y="0"/>
                  </a:lnTo>
                  <a:lnTo>
                    <a:pt x="926" y="61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A3C97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090" name="Group 6"/>
            <p:cNvGrpSpPr>
              <a:grpSpLocks/>
            </p:cNvGrpSpPr>
            <p:nvPr/>
          </p:nvGrpSpPr>
          <p:grpSpPr bwMode="auto">
            <a:xfrm>
              <a:off x="1209675" y="1558925"/>
              <a:ext cx="2257425" cy="2257425"/>
              <a:chOff x="867" y="738"/>
              <a:chExt cx="1422" cy="1422"/>
            </a:xfrm>
          </p:grpSpPr>
          <p:sp>
            <p:nvSpPr>
              <p:cNvPr id="3092" name="Oval 7"/>
              <p:cNvSpPr>
                <a:spLocks noChangeArrowheads="1"/>
              </p:cNvSpPr>
              <p:nvPr/>
            </p:nvSpPr>
            <p:spPr bwMode="gray">
              <a:xfrm>
                <a:off x="867" y="738"/>
                <a:ext cx="1422" cy="1422"/>
              </a:xfrm>
              <a:prstGeom prst="ellipse">
                <a:avLst/>
              </a:prstGeom>
              <a:gradFill rotWithShape="1">
                <a:gsLst>
                  <a:gs pos="0">
                    <a:srgbClr val="7C9959"/>
                  </a:gs>
                  <a:gs pos="100000">
                    <a:srgbClr val="A3C975"/>
                  </a:gs>
                </a:gsLst>
                <a:lin ang="2700000" scaled="1"/>
              </a:gradFill>
              <a:ln w="38100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3" name="Oval 8"/>
              <p:cNvSpPr>
                <a:spLocks noChangeArrowheads="1"/>
              </p:cNvSpPr>
              <p:nvPr/>
            </p:nvSpPr>
            <p:spPr bwMode="gray">
              <a:xfrm>
                <a:off x="909" y="774"/>
                <a:ext cx="1337" cy="1348"/>
              </a:xfrm>
              <a:prstGeom prst="ellipse">
                <a:avLst/>
              </a:prstGeom>
              <a:gradFill rotWithShape="1">
                <a:gsLst>
                  <a:gs pos="0">
                    <a:srgbClr val="A3C975"/>
                  </a:gs>
                  <a:gs pos="100000">
                    <a:srgbClr val="7C9959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091" name="Freeform 22"/>
            <p:cNvSpPr>
              <a:spLocks/>
            </p:cNvSpPr>
            <p:nvPr/>
          </p:nvSpPr>
          <p:spPr bwMode="gray">
            <a:xfrm>
              <a:off x="1311275" y="1616075"/>
              <a:ext cx="2038350" cy="785813"/>
            </a:xfrm>
            <a:custGeom>
              <a:avLst/>
              <a:gdLst>
                <a:gd name="T0" fmla="*/ 0 w 1284"/>
                <a:gd name="T1" fmla="*/ 2147483647 h 495"/>
                <a:gd name="T2" fmla="*/ 2147483647 w 1284"/>
                <a:gd name="T3" fmla="*/ 2147483647 h 495"/>
                <a:gd name="T4" fmla="*/ 2147483647 w 1284"/>
                <a:gd name="T5" fmla="*/ 2147483647 h 495"/>
                <a:gd name="T6" fmla="*/ 2147483647 w 1284"/>
                <a:gd name="T7" fmla="*/ 0 h 495"/>
                <a:gd name="T8" fmla="*/ 2147483647 w 1284"/>
                <a:gd name="T9" fmla="*/ 2147483647 h 495"/>
                <a:gd name="T10" fmla="*/ 0 w 1284"/>
                <a:gd name="T11" fmla="*/ 2147483647 h 4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4"/>
                <a:gd name="T19" fmla="*/ 0 h 495"/>
                <a:gd name="T20" fmla="*/ 1284 w 1284"/>
                <a:gd name="T21" fmla="*/ 495 h 4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4" h="495">
                  <a:moveTo>
                    <a:pt x="0" y="495"/>
                  </a:moveTo>
                  <a:lnTo>
                    <a:pt x="1284" y="492"/>
                  </a:lnTo>
                  <a:cubicBezTo>
                    <a:pt x="1248" y="340"/>
                    <a:pt x="1156" y="235"/>
                    <a:pt x="1072" y="160"/>
                  </a:cubicBezTo>
                  <a:cubicBezTo>
                    <a:pt x="988" y="85"/>
                    <a:pt x="858" y="0"/>
                    <a:pt x="639" y="0"/>
                  </a:cubicBezTo>
                  <a:cubicBezTo>
                    <a:pt x="420" y="0"/>
                    <a:pt x="333" y="67"/>
                    <a:pt x="223" y="147"/>
                  </a:cubicBezTo>
                  <a:cubicBezTo>
                    <a:pt x="113" y="227"/>
                    <a:pt x="18" y="426"/>
                    <a:pt x="0" y="495"/>
                  </a:cubicBezTo>
                  <a:close/>
                </a:path>
              </a:pathLst>
            </a:custGeom>
            <a:solidFill>
              <a:srgbClr val="BBD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一、务工的基本情况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圆角矩形 88"/>
          <p:cNvSpPr/>
          <p:nvPr/>
        </p:nvSpPr>
        <p:spPr bwMode="auto">
          <a:xfrm>
            <a:off x="3417888" y="1284288"/>
            <a:ext cx="2233612" cy="547687"/>
          </a:xfrm>
          <a:prstGeom prst="round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ea typeface="黑体" pitchFamily="2" charset="-122"/>
              </a:rPr>
              <a:t>务工者的类型</a:t>
            </a: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gray">
          <a:xfrm>
            <a:off x="1312863" y="2514600"/>
            <a:ext cx="20240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瓦工、木工、焊工、管工、电工、车工、厨师、理发师</a:t>
            </a:r>
            <a:endParaRPr lang="en-US" altLang="zh-CN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13"/>
          <p:cNvSpPr>
            <a:spLocks noChangeArrowheads="1"/>
          </p:cNvSpPr>
          <p:nvPr/>
        </p:nvSpPr>
        <p:spPr bwMode="gray">
          <a:xfrm>
            <a:off x="5803900" y="2514600"/>
            <a:ext cx="2039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开报刊亭、特色小吃店；从事家电修理、裱糊字画、雕刻等</a:t>
            </a:r>
            <a:endParaRPr lang="en-US" altLang="zh-CN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gray">
          <a:xfrm>
            <a:off x="3440113" y="5286375"/>
            <a:ext cx="203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一般企业的体力劳动者；各类服务人员、保安人员、清洁工、洗衣工、搬运工等</a:t>
            </a:r>
            <a:endParaRPr lang="en-US" altLang="zh-CN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black">
          <a:xfrm>
            <a:off x="1439863" y="1936750"/>
            <a:ext cx="1836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技术工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black">
          <a:xfrm>
            <a:off x="5908675" y="1939925"/>
            <a:ext cx="183673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个体劳动者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5" name="Rectangle 24"/>
          <p:cNvSpPr>
            <a:spLocks noChangeArrowheads="1"/>
          </p:cNvSpPr>
          <p:nvPr/>
        </p:nvSpPr>
        <p:spPr bwMode="black">
          <a:xfrm>
            <a:off x="3549650" y="4437063"/>
            <a:ext cx="1836738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简单劳动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 eaLnBrk="0" hangingPunct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职业者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1962150"/>
            <a:ext cx="23749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45" grpId="0"/>
      <p:bldP spid="49" grpId="0"/>
      <p:bldP spid="53" grpId="0"/>
      <p:bldP spid="62" grpId="0"/>
      <p:bldP spid="64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一、务工的基本情况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71438" y="1479550"/>
            <a:ext cx="4365625" cy="2276475"/>
            <a:chOff x="71696" y="1479011"/>
            <a:chExt cx="4366074" cy="2277014"/>
          </a:xfrm>
        </p:grpSpPr>
        <p:sp>
          <p:nvSpPr>
            <p:cNvPr id="4121" name="Freeform 2"/>
            <p:cNvSpPr>
              <a:spLocks/>
            </p:cNvSpPr>
            <p:nvPr/>
          </p:nvSpPr>
          <p:spPr bwMode="gray">
            <a:xfrm rot="6474671">
              <a:off x="2460553" y="1742115"/>
              <a:ext cx="1265237" cy="2689197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99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Oval 7"/>
            <p:cNvSpPr>
              <a:spLocks noChangeArrowheads="1"/>
            </p:cNvSpPr>
            <p:nvPr/>
          </p:nvSpPr>
          <p:spPr bwMode="gray">
            <a:xfrm>
              <a:off x="540056" y="1613981"/>
              <a:ext cx="2141758" cy="214204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38100" algn="ctr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black">
            <a:xfrm>
              <a:off x="71696" y="1479011"/>
              <a:ext cx="936721" cy="4620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工业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71438" y="3705225"/>
            <a:ext cx="4598987" cy="2546350"/>
            <a:chOff x="71696" y="3705895"/>
            <a:chExt cx="4598244" cy="2546473"/>
          </a:xfrm>
        </p:grpSpPr>
        <p:sp>
          <p:nvSpPr>
            <p:cNvPr id="4118" name="Freeform 2"/>
            <p:cNvSpPr>
              <a:spLocks/>
            </p:cNvSpPr>
            <p:nvPr/>
          </p:nvSpPr>
          <p:spPr bwMode="gray">
            <a:xfrm rot="3416293">
              <a:off x="2559799" y="2860992"/>
              <a:ext cx="1265237" cy="2955044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99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gray">
            <a:xfrm>
              <a:off x="738338" y="4110728"/>
              <a:ext cx="2142779" cy="214164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 algn="ctr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black">
            <a:xfrm>
              <a:off x="71696" y="4007535"/>
              <a:ext cx="1225352" cy="4619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建筑业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2022475" y="3536950"/>
            <a:ext cx="3463925" cy="3321050"/>
            <a:chOff x="2022086" y="3536371"/>
            <a:chExt cx="3465102" cy="3321629"/>
          </a:xfrm>
        </p:grpSpPr>
        <p:sp>
          <p:nvSpPr>
            <p:cNvPr id="4115" name="Freeform 2"/>
            <p:cNvSpPr>
              <a:spLocks/>
            </p:cNvSpPr>
            <p:nvPr/>
          </p:nvSpPr>
          <p:spPr bwMode="gray">
            <a:xfrm>
              <a:off x="3805238" y="3536371"/>
              <a:ext cx="1265237" cy="1404797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99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gray">
            <a:xfrm>
              <a:off x="3344923" y="4566839"/>
              <a:ext cx="2142265" cy="214191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38100" algn="ctr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black">
            <a:xfrm>
              <a:off x="2022086" y="6395957"/>
              <a:ext cx="2077156" cy="4620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饮食服务业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4264025" y="3590925"/>
            <a:ext cx="4629150" cy="2660650"/>
            <a:chOff x="4264748" y="3590375"/>
            <a:chExt cx="4628766" cy="2661992"/>
          </a:xfrm>
        </p:grpSpPr>
        <p:sp>
          <p:nvSpPr>
            <p:cNvPr id="4112" name="Freeform 2"/>
            <p:cNvSpPr>
              <a:spLocks/>
            </p:cNvSpPr>
            <p:nvPr/>
          </p:nvSpPr>
          <p:spPr bwMode="gray">
            <a:xfrm rot="-3551378">
              <a:off x="5036633" y="2818490"/>
              <a:ext cx="1265237" cy="2809007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99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gray">
            <a:xfrm>
              <a:off x="5939422" y="4111338"/>
              <a:ext cx="2142947" cy="2141029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38100" algn="ctr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" name="Rectangle 24"/>
            <p:cNvSpPr>
              <a:spLocks noChangeArrowheads="1"/>
            </p:cNvSpPr>
            <p:nvPr/>
          </p:nvSpPr>
          <p:spPr bwMode="black">
            <a:xfrm>
              <a:off x="7956967" y="4249520"/>
              <a:ext cx="936547" cy="462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商业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368800" y="1558925"/>
            <a:ext cx="4775200" cy="2198688"/>
            <a:chOff x="4368427" y="1558924"/>
            <a:chExt cx="4775573" cy="2199481"/>
          </a:xfrm>
        </p:grpSpPr>
        <p:sp>
          <p:nvSpPr>
            <p:cNvPr id="4109" name="Freeform 2"/>
            <p:cNvSpPr>
              <a:spLocks/>
            </p:cNvSpPr>
            <p:nvPr/>
          </p:nvSpPr>
          <p:spPr bwMode="gray">
            <a:xfrm rot="-6661990">
              <a:off x="5123190" y="1635036"/>
              <a:ext cx="1265237" cy="2774763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99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gray">
            <a:xfrm>
              <a:off x="6178318" y="1616095"/>
              <a:ext cx="2141705" cy="214231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38100" algn="ctr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6" name="Rectangle 24"/>
            <p:cNvSpPr>
              <a:spLocks noChangeArrowheads="1"/>
            </p:cNvSpPr>
            <p:nvPr/>
          </p:nvSpPr>
          <p:spPr bwMode="black">
            <a:xfrm>
              <a:off x="7956457" y="1558924"/>
              <a:ext cx="1187543" cy="462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运输业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3511550" y="2903538"/>
            <a:ext cx="1852613" cy="11541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ea typeface="黑体" pitchFamily="2" charset="-122"/>
              </a:rPr>
              <a:t>务工的</a:t>
            </a:r>
            <a:endParaRPr lang="en-US" altLang="zh-CN" sz="2800" b="1" dirty="0">
              <a:solidFill>
                <a:schemeClr val="bg1"/>
              </a:solidFill>
              <a:ea typeface="黑体" pitchFamily="2" charset="-122"/>
            </a:endParaRPr>
          </a:p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ea typeface="黑体" pitchFamily="2" charset="-122"/>
              </a:rPr>
              <a:t>主要行业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1047750"/>
            <a:ext cx="32734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二、去劳动力市场找工作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154113" y="1989138"/>
            <a:ext cx="6731000" cy="646112"/>
            <a:chOff x="1154113" y="2097901"/>
            <a:chExt cx="6730253" cy="646331"/>
          </a:xfrm>
        </p:grpSpPr>
        <p:sp>
          <p:nvSpPr>
            <p:cNvPr id="5160" name="AutoShape 2"/>
            <p:cNvSpPr>
              <a:spLocks noChangeArrowheads="1"/>
            </p:cNvSpPr>
            <p:nvPr/>
          </p:nvSpPr>
          <p:spPr bwMode="ltGray">
            <a:xfrm>
              <a:off x="1154113" y="2157363"/>
              <a:ext cx="4826000" cy="5274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769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61" name="Rectangle 3"/>
            <p:cNvSpPr>
              <a:spLocks noChangeArrowheads="1"/>
            </p:cNvSpPr>
            <p:nvPr/>
          </p:nvSpPr>
          <p:spPr bwMode="auto">
            <a:xfrm>
              <a:off x="1763688" y="2176191"/>
              <a:ext cx="5616624" cy="46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各级人事部门主办的人才交流中心</a:t>
              </a:r>
            </a:p>
          </p:txBody>
        </p:sp>
        <p:sp>
          <p:nvSpPr>
            <p:cNvPr id="5162" name="AutoShape 4"/>
            <p:cNvSpPr>
              <a:spLocks noChangeArrowheads="1"/>
            </p:cNvSpPr>
            <p:nvPr/>
          </p:nvSpPr>
          <p:spPr bwMode="auto">
            <a:xfrm>
              <a:off x="1653181" y="2133600"/>
              <a:ext cx="6231185" cy="55117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63" name="Rectangle 5"/>
            <p:cNvSpPr>
              <a:spLocks noChangeArrowheads="1"/>
            </p:cNvSpPr>
            <p:nvPr/>
          </p:nvSpPr>
          <p:spPr bwMode="auto">
            <a:xfrm>
              <a:off x="1212510" y="2097901"/>
              <a:ext cx="3433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Freestyle Script" pitchFamily="66" charset="0"/>
                </a:rPr>
                <a:t>1</a:t>
              </a: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95288" y="1196975"/>
            <a:ext cx="4038600" cy="701675"/>
            <a:chOff x="395536" y="1197099"/>
            <a:chExt cx="4038600" cy="701675"/>
          </a:xfrm>
        </p:grpSpPr>
        <p:sp>
          <p:nvSpPr>
            <p:cNvPr id="85" name="Freeform 19"/>
            <p:cNvSpPr>
              <a:spLocks/>
            </p:cNvSpPr>
            <p:nvPr/>
          </p:nvSpPr>
          <p:spPr bwMode="gray">
            <a:xfrm>
              <a:off x="395536" y="1197099"/>
              <a:ext cx="4038600" cy="701675"/>
            </a:xfrm>
            <a:custGeom>
              <a:avLst/>
              <a:gdLst>
                <a:gd name="T0" fmla="*/ 1 w 4864"/>
                <a:gd name="T1" fmla="*/ 1 h 769"/>
                <a:gd name="T2" fmla="*/ 1 w 4864"/>
                <a:gd name="T3" fmla="*/ 1 h 769"/>
                <a:gd name="T4" fmla="*/ 1 w 4864"/>
                <a:gd name="T5" fmla="*/ 1 h 769"/>
                <a:gd name="T6" fmla="*/ 1 w 4864"/>
                <a:gd name="T7" fmla="*/ 1 h 769"/>
                <a:gd name="T8" fmla="*/ 1 w 4864"/>
                <a:gd name="T9" fmla="*/ 1 h 769"/>
                <a:gd name="T10" fmla="*/ 1 w 4864"/>
                <a:gd name="T11" fmla="*/ 1 h 769"/>
                <a:gd name="T12" fmla="*/ 1 w 4864"/>
                <a:gd name="T13" fmla="*/ 1 h 769"/>
                <a:gd name="T14" fmla="*/ 2 w 4864"/>
                <a:gd name="T15" fmla="*/ 2 h 769"/>
                <a:gd name="T16" fmla="*/ 2 w 4864"/>
                <a:gd name="T17" fmla="*/ 2 h 769"/>
                <a:gd name="T18" fmla="*/ 5 w 4864"/>
                <a:gd name="T19" fmla="*/ 2 h 769"/>
                <a:gd name="T20" fmla="*/ 6 w 4864"/>
                <a:gd name="T21" fmla="*/ 2 h 769"/>
                <a:gd name="T22" fmla="*/ 7 w 4864"/>
                <a:gd name="T23" fmla="*/ 2 h 769"/>
                <a:gd name="T24" fmla="*/ 8 w 4864"/>
                <a:gd name="T25" fmla="*/ 2 h 769"/>
                <a:gd name="T26" fmla="*/ 10 w 4864"/>
                <a:gd name="T27" fmla="*/ 1 h 769"/>
                <a:gd name="T28" fmla="*/ 10 w 4864"/>
                <a:gd name="T29" fmla="*/ 1 h 769"/>
                <a:gd name="T30" fmla="*/ 11 w 4864"/>
                <a:gd name="T31" fmla="*/ 1 h 769"/>
                <a:gd name="T32" fmla="*/ 11 w 4864"/>
                <a:gd name="T33" fmla="*/ 1 h 769"/>
                <a:gd name="T34" fmla="*/ 11 w 4864"/>
                <a:gd name="T35" fmla="*/ 1 h 769"/>
                <a:gd name="T36" fmla="*/ 11 w 4864"/>
                <a:gd name="T37" fmla="*/ 1 h 769"/>
                <a:gd name="T38" fmla="*/ 12 w 4864"/>
                <a:gd name="T39" fmla="*/ 1 h 769"/>
                <a:gd name="T40" fmla="*/ 13 w 4864"/>
                <a:gd name="T41" fmla="*/ 1 h 769"/>
                <a:gd name="T42" fmla="*/ 12 w 4864"/>
                <a:gd name="T43" fmla="*/ 1 h 769"/>
                <a:gd name="T44" fmla="*/ 10 w 4864"/>
                <a:gd name="T45" fmla="*/ 1 h 769"/>
                <a:gd name="T46" fmla="*/ 11 w 4864"/>
                <a:gd name="T47" fmla="*/ 1 h 769"/>
                <a:gd name="T48" fmla="*/ 12 w 4864"/>
                <a:gd name="T49" fmla="*/ 1 h 769"/>
                <a:gd name="T50" fmla="*/ 12 w 4864"/>
                <a:gd name="T51" fmla="*/ 1 h 769"/>
                <a:gd name="T52" fmla="*/ 10 w 4864"/>
                <a:gd name="T53" fmla="*/ 1 h 769"/>
                <a:gd name="T54" fmla="*/ 10 w 4864"/>
                <a:gd name="T55" fmla="*/ 1 h 769"/>
                <a:gd name="T56" fmla="*/ 9 w 4864"/>
                <a:gd name="T57" fmla="*/ 1 h 769"/>
                <a:gd name="T58" fmla="*/ 8 w 4864"/>
                <a:gd name="T59" fmla="*/ 1 h 769"/>
                <a:gd name="T60" fmla="*/ 6 w 4864"/>
                <a:gd name="T61" fmla="*/ 1 h 769"/>
                <a:gd name="T62" fmla="*/ 5 w 4864"/>
                <a:gd name="T63" fmla="*/ 1 h 769"/>
                <a:gd name="T64" fmla="*/ 3 w 4864"/>
                <a:gd name="T65" fmla="*/ 1 h 769"/>
                <a:gd name="T66" fmla="*/ 3 w 4864"/>
                <a:gd name="T67" fmla="*/ 1 h 769"/>
                <a:gd name="T68" fmla="*/ 2 w 4864"/>
                <a:gd name="T69" fmla="*/ 1 h 769"/>
                <a:gd name="T70" fmla="*/ 1 w 4864"/>
                <a:gd name="T71" fmla="*/ 1 h 769"/>
                <a:gd name="T72" fmla="*/ 1 w 4864"/>
                <a:gd name="T73" fmla="*/ 1 h 7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64"/>
                <a:gd name="T112" fmla="*/ 0 h 769"/>
                <a:gd name="T113" fmla="*/ 4864 w 4864"/>
                <a:gd name="T114" fmla="*/ 769 h 7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>
              <a:gsLst>
                <a:gs pos="0">
                  <a:srgbClr val="FDBBF5"/>
                </a:gs>
                <a:gs pos="68300">
                  <a:schemeClr val="bg1">
                    <a:lumMod val="9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5" name="圆角矩形 64"/>
            <p:cNvSpPr/>
            <p:nvPr/>
          </p:nvSpPr>
          <p:spPr bwMode="auto">
            <a:xfrm>
              <a:off x="719386" y="1268537"/>
              <a:ext cx="3194050" cy="547687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pitchFamily="2" charset="-122"/>
                </a:rPr>
                <a:t>什么是劳动力市场</a:t>
              </a: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1154113" y="2663825"/>
            <a:ext cx="6731000" cy="646113"/>
            <a:chOff x="1154113" y="2097901"/>
            <a:chExt cx="6730253" cy="646331"/>
          </a:xfrm>
        </p:grpSpPr>
        <p:sp>
          <p:nvSpPr>
            <p:cNvPr id="5154" name="AutoShape 2"/>
            <p:cNvSpPr>
              <a:spLocks noChangeArrowheads="1"/>
            </p:cNvSpPr>
            <p:nvPr/>
          </p:nvSpPr>
          <p:spPr bwMode="ltGray">
            <a:xfrm>
              <a:off x="1154113" y="2157363"/>
              <a:ext cx="4826000" cy="5274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769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5" name="Rectangle 3"/>
            <p:cNvSpPr>
              <a:spLocks noChangeArrowheads="1"/>
            </p:cNvSpPr>
            <p:nvPr/>
          </p:nvSpPr>
          <p:spPr bwMode="auto">
            <a:xfrm>
              <a:off x="1763688" y="2176191"/>
              <a:ext cx="5616624" cy="46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各类民办的人才交流中心</a:t>
              </a:r>
            </a:p>
          </p:txBody>
        </p:sp>
        <p:sp>
          <p:nvSpPr>
            <p:cNvPr id="5156" name="AutoShape 4"/>
            <p:cNvSpPr>
              <a:spLocks noChangeArrowheads="1"/>
            </p:cNvSpPr>
            <p:nvPr/>
          </p:nvSpPr>
          <p:spPr bwMode="auto">
            <a:xfrm>
              <a:off x="1653182" y="2133600"/>
              <a:ext cx="6231184" cy="55117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7" name="Rectangle 5"/>
            <p:cNvSpPr>
              <a:spLocks noChangeArrowheads="1"/>
            </p:cNvSpPr>
            <p:nvPr/>
          </p:nvSpPr>
          <p:spPr bwMode="auto">
            <a:xfrm>
              <a:off x="1212510" y="2097901"/>
              <a:ext cx="3433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Freestyle Script" pitchFamily="66" charset="0"/>
                </a:rPr>
                <a:t>2</a:t>
              </a:r>
            </a:p>
          </p:txBody>
        </p: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1154113" y="3338513"/>
            <a:ext cx="6731000" cy="647700"/>
            <a:chOff x="1154113" y="2097901"/>
            <a:chExt cx="6730253" cy="646331"/>
          </a:xfrm>
        </p:grpSpPr>
        <p:sp>
          <p:nvSpPr>
            <p:cNvPr id="5150" name="AutoShape 2"/>
            <p:cNvSpPr>
              <a:spLocks noChangeArrowheads="1"/>
            </p:cNvSpPr>
            <p:nvPr/>
          </p:nvSpPr>
          <p:spPr bwMode="ltGray">
            <a:xfrm>
              <a:off x="1154113" y="2157363"/>
              <a:ext cx="4826000" cy="5274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769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1" name="Rectangle 3"/>
            <p:cNvSpPr>
              <a:spLocks noChangeArrowheads="1"/>
            </p:cNvSpPr>
            <p:nvPr/>
          </p:nvSpPr>
          <p:spPr bwMode="auto">
            <a:xfrm>
              <a:off x="1763687" y="2176191"/>
              <a:ext cx="60151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各级劳动和社会保障部门开办的职业介绍所</a:t>
              </a:r>
            </a:p>
          </p:txBody>
        </p:sp>
        <p:sp>
          <p:nvSpPr>
            <p:cNvPr id="5152" name="AutoShape 4"/>
            <p:cNvSpPr>
              <a:spLocks noChangeArrowheads="1"/>
            </p:cNvSpPr>
            <p:nvPr/>
          </p:nvSpPr>
          <p:spPr bwMode="auto">
            <a:xfrm>
              <a:off x="1653181" y="2133600"/>
              <a:ext cx="6231185" cy="55117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3" name="Rectangle 5"/>
            <p:cNvSpPr>
              <a:spLocks noChangeArrowheads="1"/>
            </p:cNvSpPr>
            <p:nvPr/>
          </p:nvSpPr>
          <p:spPr bwMode="auto">
            <a:xfrm>
              <a:off x="1212510" y="2097901"/>
              <a:ext cx="3433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Freestyle Script" pitchFamily="66" charset="0"/>
                </a:rPr>
                <a:t>3</a:t>
              </a:r>
            </a:p>
          </p:txBody>
        </p:sp>
      </p:grpSp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1154113" y="4014788"/>
            <a:ext cx="6731000" cy="646112"/>
            <a:chOff x="1154113" y="2097901"/>
            <a:chExt cx="6730253" cy="646331"/>
          </a:xfrm>
        </p:grpSpPr>
        <p:sp>
          <p:nvSpPr>
            <p:cNvPr id="5146" name="AutoShape 2"/>
            <p:cNvSpPr>
              <a:spLocks noChangeArrowheads="1"/>
            </p:cNvSpPr>
            <p:nvPr/>
          </p:nvSpPr>
          <p:spPr bwMode="ltGray">
            <a:xfrm>
              <a:off x="1154113" y="2157363"/>
              <a:ext cx="4826000" cy="5274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769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7" name="Rectangle 3"/>
            <p:cNvSpPr>
              <a:spLocks noChangeArrowheads="1"/>
            </p:cNvSpPr>
            <p:nvPr/>
          </p:nvSpPr>
          <p:spPr bwMode="auto">
            <a:xfrm>
              <a:off x="1763688" y="2176191"/>
              <a:ext cx="5616624" cy="46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各类民办的职业介绍所</a:t>
              </a:r>
            </a:p>
          </p:txBody>
        </p:sp>
        <p:sp>
          <p:nvSpPr>
            <p:cNvPr id="5148" name="AutoShape 4"/>
            <p:cNvSpPr>
              <a:spLocks noChangeArrowheads="1"/>
            </p:cNvSpPr>
            <p:nvPr/>
          </p:nvSpPr>
          <p:spPr bwMode="auto">
            <a:xfrm>
              <a:off x="1653182" y="2133600"/>
              <a:ext cx="6231184" cy="55117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9" name="Rectangle 5"/>
            <p:cNvSpPr>
              <a:spLocks noChangeArrowheads="1"/>
            </p:cNvSpPr>
            <p:nvPr/>
          </p:nvSpPr>
          <p:spPr bwMode="auto">
            <a:xfrm>
              <a:off x="1212510" y="2097901"/>
              <a:ext cx="3433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Freestyle Script" pitchFamily="66" charset="0"/>
                </a:rPr>
                <a:t>4</a:t>
              </a:r>
            </a:p>
          </p:txBody>
        </p:sp>
      </p:grp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1154113" y="4689475"/>
            <a:ext cx="6731000" cy="646113"/>
            <a:chOff x="1154113" y="2097901"/>
            <a:chExt cx="6730253" cy="646331"/>
          </a:xfrm>
        </p:grpSpPr>
        <p:sp>
          <p:nvSpPr>
            <p:cNvPr id="5142" name="AutoShape 2"/>
            <p:cNvSpPr>
              <a:spLocks noChangeArrowheads="1"/>
            </p:cNvSpPr>
            <p:nvPr/>
          </p:nvSpPr>
          <p:spPr bwMode="ltGray">
            <a:xfrm>
              <a:off x="1154113" y="2157363"/>
              <a:ext cx="4826000" cy="5274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769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3" name="Rectangle 3"/>
            <p:cNvSpPr>
              <a:spLocks noChangeArrowheads="1"/>
            </p:cNvSpPr>
            <p:nvPr/>
          </p:nvSpPr>
          <p:spPr bwMode="auto">
            <a:xfrm>
              <a:off x="1763688" y="2176191"/>
              <a:ext cx="61206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政府有关部门举办的各类劳动力供需交流会</a:t>
              </a:r>
            </a:p>
          </p:txBody>
        </p:sp>
        <p:sp>
          <p:nvSpPr>
            <p:cNvPr id="5144" name="AutoShape 4"/>
            <p:cNvSpPr>
              <a:spLocks noChangeArrowheads="1"/>
            </p:cNvSpPr>
            <p:nvPr/>
          </p:nvSpPr>
          <p:spPr bwMode="auto">
            <a:xfrm>
              <a:off x="1653182" y="2133600"/>
              <a:ext cx="6231184" cy="55117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5" name="Rectangle 5"/>
            <p:cNvSpPr>
              <a:spLocks noChangeArrowheads="1"/>
            </p:cNvSpPr>
            <p:nvPr/>
          </p:nvSpPr>
          <p:spPr bwMode="auto">
            <a:xfrm>
              <a:off x="1212510" y="2097901"/>
              <a:ext cx="3433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Freestyle Script" pitchFamily="66" charset="0"/>
                </a:rPr>
                <a:t>5</a:t>
              </a: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1154113" y="5364163"/>
            <a:ext cx="6731000" cy="646112"/>
            <a:chOff x="1154113" y="2097901"/>
            <a:chExt cx="6730253" cy="646331"/>
          </a:xfrm>
        </p:grpSpPr>
        <p:sp>
          <p:nvSpPr>
            <p:cNvPr id="5138" name="AutoShape 2"/>
            <p:cNvSpPr>
              <a:spLocks noChangeArrowheads="1"/>
            </p:cNvSpPr>
            <p:nvPr/>
          </p:nvSpPr>
          <p:spPr bwMode="ltGray">
            <a:xfrm>
              <a:off x="1154113" y="2157363"/>
              <a:ext cx="4826000" cy="5274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769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9" name="Rectangle 3"/>
            <p:cNvSpPr>
              <a:spLocks noChangeArrowheads="1"/>
            </p:cNvSpPr>
            <p:nvPr/>
          </p:nvSpPr>
          <p:spPr bwMode="auto">
            <a:xfrm>
              <a:off x="1763687" y="2176191"/>
              <a:ext cx="60151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社区劳动服务部门</a:t>
              </a:r>
            </a:p>
          </p:txBody>
        </p:sp>
        <p:sp>
          <p:nvSpPr>
            <p:cNvPr id="5140" name="AutoShape 4"/>
            <p:cNvSpPr>
              <a:spLocks noChangeArrowheads="1"/>
            </p:cNvSpPr>
            <p:nvPr/>
          </p:nvSpPr>
          <p:spPr bwMode="auto">
            <a:xfrm>
              <a:off x="1653181" y="2133600"/>
              <a:ext cx="6231185" cy="55117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1" name="Rectangle 5"/>
            <p:cNvSpPr>
              <a:spLocks noChangeArrowheads="1"/>
            </p:cNvSpPr>
            <p:nvPr/>
          </p:nvSpPr>
          <p:spPr bwMode="auto">
            <a:xfrm>
              <a:off x="1212510" y="2097901"/>
              <a:ext cx="3433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Freestyle Script" pitchFamily="66" charset="0"/>
                </a:rPr>
                <a:t>6</a:t>
              </a:r>
            </a:p>
          </p:txBody>
        </p:sp>
      </p:grpSp>
      <p:grpSp>
        <p:nvGrpSpPr>
          <p:cNvPr id="66" name="组合 65"/>
          <p:cNvGrpSpPr>
            <a:grpSpLocks/>
          </p:cNvGrpSpPr>
          <p:nvPr/>
        </p:nvGrpSpPr>
        <p:grpSpPr bwMode="auto">
          <a:xfrm>
            <a:off x="1154113" y="6038850"/>
            <a:ext cx="6731000" cy="647700"/>
            <a:chOff x="1154113" y="2097901"/>
            <a:chExt cx="6730253" cy="646331"/>
          </a:xfrm>
        </p:grpSpPr>
        <p:sp>
          <p:nvSpPr>
            <p:cNvPr id="5134" name="AutoShape 2"/>
            <p:cNvSpPr>
              <a:spLocks noChangeArrowheads="1"/>
            </p:cNvSpPr>
            <p:nvPr/>
          </p:nvSpPr>
          <p:spPr bwMode="ltGray">
            <a:xfrm>
              <a:off x="1154113" y="2157363"/>
              <a:ext cx="4826000" cy="5274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769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5" name="Rectangle 3"/>
            <p:cNvSpPr>
              <a:spLocks noChangeArrowheads="1"/>
            </p:cNvSpPr>
            <p:nvPr/>
          </p:nvSpPr>
          <p:spPr bwMode="auto">
            <a:xfrm>
              <a:off x="1763688" y="2176191"/>
              <a:ext cx="5616624" cy="46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专门的职业介绍网站</a:t>
              </a:r>
            </a:p>
          </p:txBody>
        </p:sp>
        <p:sp>
          <p:nvSpPr>
            <p:cNvPr id="5136" name="AutoShape 4"/>
            <p:cNvSpPr>
              <a:spLocks noChangeArrowheads="1"/>
            </p:cNvSpPr>
            <p:nvPr/>
          </p:nvSpPr>
          <p:spPr bwMode="auto">
            <a:xfrm>
              <a:off x="1653182" y="2133600"/>
              <a:ext cx="6231184" cy="55117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7" name="Rectangle 5"/>
            <p:cNvSpPr>
              <a:spLocks noChangeArrowheads="1"/>
            </p:cNvSpPr>
            <p:nvPr/>
          </p:nvSpPr>
          <p:spPr bwMode="auto">
            <a:xfrm>
              <a:off x="1212510" y="2097901"/>
              <a:ext cx="3433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Freestyle Script" pitchFamily="66" charset="0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二、去劳动力市场找工作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3505200" y="3914775"/>
            <a:ext cx="1973263" cy="2867025"/>
            <a:chOff x="3505826" y="3914960"/>
            <a:chExt cx="1972300" cy="2867257"/>
          </a:xfrm>
        </p:grpSpPr>
        <p:grpSp>
          <p:nvGrpSpPr>
            <p:cNvPr id="6163" name="组合 73"/>
            <p:cNvGrpSpPr>
              <a:grpSpLocks/>
            </p:cNvGrpSpPr>
            <p:nvPr/>
          </p:nvGrpSpPr>
          <p:grpSpPr bwMode="auto">
            <a:xfrm>
              <a:off x="3505826" y="4905887"/>
              <a:ext cx="1972300" cy="1876330"/>
              <a:chOff x="3541331" y="3717032"/>
              <a:chExt cx="1972300" cy="1876330"/>
            </a:xfrm>
          </p:grpSpPr>
          <p:sp>
            <p:nvSpPr>
              <p:cNvPr id="75" name="Freeform 8"/>
              <p:cNvSpPr>
                <a:spLocks/>
              </p:cNvSpPr>
              <p:nvPr/>
            </p:nvSpPr>
            <p:spPr bwMode="gray">
              <a:xfrm>
                <a:off x="3541331" y="3716785"/>
                <a:ext cx="1972300" cy="1876577"/>
              </a:xfrm>
              <a:custGeom>
                <a:avLst/>
                <a:gdLst/>
                <a:ahLst/>
                <a:cxnLst>
                  <a:cxn ang="0">
                    <a:pos x="264" y="20"/>
                  </a:cxn>
                  <a:cxn ang="0">
                    <a:pos x="286" y="52"/>
                  </a:cxn>
                  <a:cxn ang="0">
                    <a:pos x="242" y="68"/>
                  </a:cxn>
                  <a:cxn ang="0">
                    <a:pos x="202" y="72"/>
                  </a:cxn>
                  <a:cxn ang="0">
                    <a:pos x="194" y="102"/>
                  </a:cxn>
                  <a:cxn ang="0">
                    <a:pos x="140" y="114"/>
                  </a:cxn>
                  <a:cxn ang="0">
                    <a:pos x="116" y="136"/>
                  </a:cxn>
                  <a:cxn ang="0">
                    <a:pos x="84" y="164"/>
                  </a:cxn>
                  <a:cxn ang="0">
                    <a:pos x="76" y="182"/>
                  </a:cxn>
                  <a:cxn ang="0">
                    <a:pos x="60" y="224"/>
                  </a:cxn>
                  <a:cxn ang="0">
                    <a:pos x="42" y="272"/>
                  </a:cxn>
                  <a:cxn ang="0">
                    <a:pos x="24" y="296"/>
                  </a:cxn>
                  <a:cxn ang="0">
                    <a:pos x="12" y="330"/>
                  </a:cxn>
                  <a:cxn ang="0">
                    <a:pos x="16" y="352"/>
                  </a:cxn>
                  <a:cxn ang="0">
                    <a:pos x="6" y="396"/>
                  </a:cxn>
                  <a:cxn ang="0">
                    <a:pos x="30" y="420"/>
                  </a:cxn>
                  <a:cxn ang="0">
                    <a:pos x="22" y="448"/>
                  </a:cxn>
                  <a:cxn ang="0">
                    <a:pos x="38" y="472"/>
                  </a:cxn>
                  <a:cxn ang="0">
                    <a:pos x="64" y="500"/>
                  </a:cxn>
                  <a:cxn ang="0">
                    <a:pos x="76" y="546"/>
                  </a:cxn>
                  <a:cxn ang="0">
                    <a:pos x="126" y="572"/>
                  </a:cxn>
                  <a:cxn ang="0">
                    <a:pos x="130" y="602"/>
                  </a:cxn>
                  <a:cxn ang="0">
                    <a:pos x="170" y="614"/>
                  </a:cxn>
                  <a:cxn ang="0">
                    <a:pos x="188" y="636"/>
                  </a:cxn>
                  <a:cxn ang="0">
                    <a:pos x="212" y="644"/>
                  </a:cxn>
                  <a:cxn ang="0">
                    <a:pos x="238" y="662"/>
                  </a:cxn>
                  <a:cxn ang="0">
                    <a:pos x="280" y="668"/>
                  </a:cxn>
                  <a:cxn ang="0">
                    <a:pos x="300" y="676"/>
                  </a:cxn>
                  <a:cxn ang="0">
                    <a:pos x="330" y="688"/>
                  </a:cxn>
                  <a:cxn ang="0">
                    <a:pos x="350" y="694"/>
                  </a:cxn>
                  <a:cxn ang="0">
                    <a:pos x="392" y="718"/>
                  </a:cxn>
                  <a:cxn ang="0">
                    <a:pos x="398" y="686"/>
                  </a:cxn>
                  <a:cxn ang="0">
                    <a:pos x="428" y="688"/>
                  </a:cxn>
                  <a:cxn ang="0">
                    <a:pos x="504" y="660"/>
                  </a:cxn>
                  <a:cxn ang="0">
                    <a:pos x="534" y="656"/>
                  </a:cxn>
                  <a:cxn ang="0">
                    <a:pos x="550" y="644"/>
                  </a:cxn>
                  <a:cxn ang="0">
                    <a:pos x="570" y="612"/>
                  </a:cxn>
                  <a:cxn ang="0">
                    <a:pos x="612" y="586"/>
                  </a:cxn>
                  <a:cxn ang="0">
                    <a:pos x="630" y="554"/>
                  </a:cxn>
                  <a:cxn ang="0">
                    <a:pos x="656" y="520"/>
                  </a:cxn>
                  <a:cxn ang="0">
                    <a:pos x="682" y="492"/>
                  </a:cxn>
                  <a:cxn ang="0">
                    <a:pos x="692" y="466"/>
                  </a:cxn>
                  <a:cxn ang="0">
                    <a:pos x="696" y="410"/>
                  </a:cxn>
                  <a:cxn ang="0">
                    <a:pos x="734" y="352"/>
                  </a:cxn>
                  <a:cxn ang="0">
                    <a:pos x="718" y="316"/>
                  </a:cxn>
                  <a:cxn ang="0">
                    <a:pos x="710" y="292"/>
                  </a:cxn>
                  <a:cxn ang="0">
                    <a:pos x="698" y="258"/>
                  </a:cxn>
                  <a:cxn ang="0">
                    <a:pos x="678" y="212"/>
                  </a:cxn>
                  <a:cxn ang="0">
                    <a:pos x="654" y="182"/>
                  </a:cxn>
                  <a:cxn ang="0">
                    <a:pos x="632" y="154"/>
                  </a:cxn>
                  <a:cxn ang="0">
                    <a:pos x="612" y="104"/>
                  </a:cxn>
                  <a:cxn ang="0">
                    <a:pos x="592" y="108"/>
                  </a:cxn>
                  <a:cxn ang="0">
                    <a:pos x="548" y="100"/>
                  </a:cxn>
                  <a:cxn ang="0">
                    <a:pos x="508" y="22"/>
                  </a:cxn>
                  <a:cxn ang="0">
                    <a:pos x="456" y="48"/>
                  </a:cxn>
                  <a:cxn ang="0">
                    <a:pos x="430" y="46"/>
                  </a:cxn>
                  <a:cxn ang="0">
                    <a:pos x="370" y="10"/>
                  </a:cxn>
                  <a:cxn ang="0">
                    <a:pos x="348" y="10"/>
                  </a:cxn>
                  <a:cxn ang="0">
                    <a:pos x="326" y="28"/>
                  </a:cxn>
                  <a:cxn ang="0">
                    <a:pos x="294" y="42"/>
                  </a:cxn>
                  <a:cxn ang="0">
                    <a:pos x="256" y="12"/>
                  </a:cxn>
                </a:cxnLst>
                <a:rect l="0" t="0" r="r" b="b"/>
                <a:pathLst>
                  <a:path w="742" h="718">
                    <a:moveTo>
                      <a:pt x="256" y="12"/>
                    </a:moveTo>
                    <a:lnTo>
                      <a:pt x="252" y="8"/>
                    </a:lnTo>
                    <a:lnTo>
                      <a:pt x="252" y="6"/>
                    </a:lnTo>
                    <a:lnTo>
                      <a:pt x="250" y="6"/>
                    </a:lnTo>
                    <a:lnTo>
                      <a:pt x="252" y="8"/>
                    </a:lnTo>
                    <a:lnTo>
                      <a:pt x="254" y="10"/>
                    </a:lnTo>
                    <a:lnTo>
                      <a:pt x="256" y="12"/>
                    </a:lnTo>
                    <a:lnTo>
                      <a:pt x="260" y="16"/>
                    </a:lnTo>
                    <a:lnTo>
                      <a:pt x="264" y="20"/>
                    </a:lnTo>
                    <a:lnTo>
                      <a:pt x="268" y="24"/>
                    </a:lnTo>
                    <a:lnTo>
                      <a:pt x="270" y="28"/>
                    </a:lnTo>
                    <a:lnTo>
                      <a:pt x="274" y="32"/>
                    </a:lnTo>
                    <a:lnTo>
                      <a:pt x="278" y="34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78" y="56"/>
                    </a:lnTo>
                    <a:lnTo>
                      <a:pt x="268" y="58"/>
                    </a:lnTo>
                    <a:lnTo>
                      <a:pt x="256" y="58"/>
                    </a:lnTo>
                    <a:lnTo>
                      <a:pt x="246" y="56"/>
                    </a:lnTo>
                    <a:lnTo>
                      <a:pt x="238" y="54"/>
                    </a:lnTo>
                    <a:lnTo>
                      <a:pt x="242" y="58"/>
                    </a:lnTo>
                    <a:lnTo>
                      <a:pt x="246" y="62"/>
                    </a:lnTo>
                    <a:lnTo>
                      <a:pt x="244" y="64"/>
                    </a:lnTo>
                    <a:lnTo>
                      <a:pt x="242" y="68"/>
                    </a:lnTo>
                    <a:lnTo>
                      <a:pt x="238" y="70"/>
                    </a:lnTo>
                    <a:lnTo>
                      <a:pt x="232" y="72"/>
                    </a:lnTo>
                    <a:lnTo>
                      <a:pt x="228" y="72"/>
                    </a:lnTo>
                    <a:lnTo>
                      <a:pt x="222" y="70"/>
                    </a:lnTo>
                    <a:lnTo>
                      <a:pt x="216" y="68"/>
                    </a:lnTo>
                    <a:lnTo>
                      <a:pt x="212" y="64"/>
                    </a:lnTo>
                    <a:lnTo>
                      <a:pt x="206" y="64"/>
                    </a:lnTo>
                    <a:lnTo>
                      <a:pt x="204" y="68"/>
                    </a:lnTo>
                    <a:lnTo>
                      <a:pt x="202" y="72"/>
                    </a:lnTo>
                    <a:lnTo>
                      <a:pt x="200" y="76"/>
                    </a:lnTo>
                    <a:lnTo>
                      <a:pt x="196" y="78"/>
                    </a:lnTo>
                    <a:lnTo>
                      <a:pt x="190" y="80"/>
                    </a:lnTo>
                    <a:lnTo>
                      <a:pt x="196" y="82"/>
                    </a:lnTo>
                    <a:lnTo>
                      <a:pt x="198" y="86"/>
                    </a:lnTo>
                    <a:lnTo>
                      <a:pt x="200" y="90"/>
                    </a:lnTo>
                    <a:lnTo>
                      <a:pt x="200" y="94"/>
                    </a:lnTo>
                    <a:lnTo>
                      <a:pt x="198" y="98"/>
                    </a:lnTo>
                    <a:lnTo>
                      <a:pt x="194" y="102"/>
                    </a:lnTo>
                    <a:lnTo>
                      <a:pt x="186" y="102"/>
                    </a:lnTo>
                    <a:lnTo>
                      <a:pt x="172" y="100"/>
                    </a:lnTo>
                    <a:lnTo>
                      <a:pt x="162" y="100"/>
                    </a:lnTo>
                    <a:lnTo>
                      <a:pt x="164" y="102"/>
                    </a:lnTo>
                    <a:lnTo>
                      <a:pt x="166" y="106"/>
                    </a:lnTo>
                    <a:lnTo>
                      <a:pt x="168" y="110"/>
                    </a:lnTo>
                    <a:lnTo>
                      <a:pt x="154" y="110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42" y="116"/>
                    </a:lnTo>
                    <a:lnTo>
                      <a:pt x="136" y="118"/>
                    </a:lnTo>
                    <a:lnTo>
                      <a:pt x="130" y="118"/>
                    </a:lnTo>
                    <a:lnTo>
                      <a:pt x="124" y="118"/>
                    </a:lnTo>
                    <a:lnTo>
                      <a:pt x="126" y="122"/>
                    </a:lnTo>
                    <a:lnTo>
                      <a:pt x="126" y="126"/>
                    </a:lnTo>
                    <a:lnTo>
                      <a:pt x="126" y="130"/>
                    </a:lnTo>
                    <a:lnTo>
                      <a:pt x="128" y="134"/>
                    </a:lnTo>
                    <a:lnTo>
                      <a:pt x="116" y="136"/>
                    </a:lnTo>
                    <a:lnTo>
                      <a:pt x="106" y="140"/>
                    </a:lnTo>
                    <a:lnTo>
                      <a:pt x="96" y="144"/>
                    </a:lnTo>
                    <a:lnTo>
                      <a:pt x="82" y="142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2" y="152"/>
                    </a:lnTo>
                    <a:lnTo>
                      <a:pt x="92" y="156"/>
                    </a:lnTo>
                    <a:lnTo>
                      <a:pt x="88" y="160"/>
                    </a:lnTo>
                    <a:lnTo>
                      <a:pt x="84" y="164"/>
                    </a:lnTo>
                    <a:lnTo>
                      <a:pt x="78" y="166"/>
                    </a:lnTo>
                    <a:lnTo>
                      <a:pt x="74" y="168"/>
                    </a:lnTo>
                    <a:lnTo>
                      <a:pt x="68" y="170"/>
                    </a:lnTo>
                    <a:lnTo>
                      <a:pt x="62" y="172"/>
                    </a:lnTo>
                    <a:lnTo>
                      <a:pt x="58" y="172"/>
                    </a:lnTo>
                    <a:lnTo>
                      <a:pt x="64" y="174"/>
                    </a:lnTo>
                    <a:lnTo>
                      <a:pt x="68" y="176"/>
                    </a:lnTo>
                    <a:lnTo>
                      <a:pt x="72" y="180"/>
                    </a:lnTo>
                    <a:lnTo>
                      <a:pt x="76" y="182"/>
                    </a:lnTo>
                    <a:lnTo>
                      <a:pt x="78" y="184"/>
                    </a:lnTo>
                    <a:lnTo>
                      <a:pt x="78" y="190"/>
                    </a:lnTo>
                    <a:lnTo>
                      <a:pt x="78" y="194"/>
                    </a:lnTo>
                    <a:lnTo>
                      <a:pt x="76" y="202"/>
                    </a:lnTo>
                    <a:lnTo>
                      <a:pt x="70" y="204"/>
                    </a:lnTo>
                    <a:lnTo>
                      <a:pt x="62" y="204"/>
                    </a:lnTo>
                    <a:lnTo>
                      <a:pt x="54" y="204"/>
                    </a:lnTo>
                    <a:lnTo>
                      <a:pt x="60" y="214"/>
                    </a:lnTo>
                    <a:lnTo>
                      <a:pt x="60" y="224"/>
                    </a:lnTo>
                    <a:lnTo>
                      <a:pt x="56" y="236"/>
                    </a:lnTo>
                    <a:lnTo>
                      <a:pt x="56" y="248"/>
                    </a:lnTo>
                    <a:lnTo>
                      <a:pt x="46" y="248"/>
                    </a:lnTo>
                    <a:lnTo>
                      <a:pt x="34" y="248"/>
                    </a:lnTo>
                    <a:lnTo>
                      <a:pt x="38" y="250"/>
                    </a:lnTo>
                    <a:lnTo>
                      <a:pt x="42" y="254"/>
                    </a:lnTo>
                    <a:lnTo>
                      <a:pt x="44" y="260"/>
                    </a:lnTo>
                    <a:lnTo>
                      <a:pt x="44" y="268"/>
                    </a:lnTo>
                    <a:lnTo>
                      <a:pt x="42" y="272"/>
                    </a:lnTo>
                    <a:lnTo>
                      <a:pt x="38" y="276"/>
                    </a:lnTo>
                    <a:lnTo>
                      <a:pt x="34" y="278"/>
                    </a:lnTo>
                    <a:lnTo>
                      <a:pt x="28" y="280"/>
                    </a:lnTo>
                    <a:lnTo>
                      <a:pt x="24" y="280"/>
                    </a:lnTo>
                    <a:lnTo>
                      <a:pt x="18" y="282"/>
                    </a:lnTo>
                    <a:lnTo>
                      <a:pt x="24" y="284"/>
                    </a:lnTo>
                    <a:lnTo>
                      <a:pt x="26" y="288"/>
                    </a:lnTo>
                    <a:lnTo>
                      <a:pt x="26" y="292"/>
                    </a:lnTo>
                    <a:lnTo>
                      <a:pt x="24" y="296"/>
                    </a:lnTo>
                    <a:lnTo>
                      <a:pt x="18" y="300"/>
                    </a:lnTo>
                    <a:lnTo>
                      <a:pt x="28" y="302"/>
                    </a:lnTo>
                    <a:lnTo>
                      <a:pt x="38" y="306"/>
                    </a:lnTo>
                    <a:lnTo>
                      <a:pt x="38" y="312"/>
                    </a:lnTo>
                    <a:lnTo>
                      <a:pt x="34" y="316"/>
                    </a:lnTo>
                    <a:lnTo>
                      <a:pt x="28" y="320"/>
                    </a:lnTo>
                    <a:lnTo>
                      <a:pt x="24" y="322"/>
                    </a:lnTo>
                    <a:lnTo>
                      <a:pt x="18" y="326"/>
                    </a:lnTo>
                    <a:lnTo>
                      <a:pt x="12" y="330"/>
                    </a:lnTo>
                    <a:lnTo>
                      <a:pt x="8" y="334"/>
                    </a:lnTo>
                    <a:lnTo>
                      <a:pt x="12" y="336"/>
                    </a:lnTo>
                    <a:lnTo>
                      <a:pt x="18" y="338"/>
                    </a:lnTo>
                    <a:lnTo>
                      <a:pt x="22" y="338"/>
                    </a:lnTo>
                    <a:lnTo>
                      <a:pt x="20" y="342"/>
                    </a:lnTo>
                    <a:lnTo>
                      <a:pt x="18" y="344"/>
                    </a:lnTo>
                    <a:lnTo>
                      <a:pt x="14" y="348"/>
                    </a:lnTo>
                    <a:lnTo>
                      <a:pt x="12" y="350"/>
                    </a:lnTo>
                    <a:lnTo>
                      <a:pt x="16" y="352"/>
                    </a:lnTo>
                    <a:lnTo>
                      <a:pt x="22" y="354"/>
                    </a:lnTo>
                    <a:lnTo>
                      <a:pt x="26" y="356"/>
                    </a:lnTo>
                    <a:lnTo>
                      <a:pt x="24" y="358"/>
                    </a:lnTo>
                    <a:lnTo>
                      <a:pt x="22" y="362"/>
                    </a:lnTo>
                    <a:lnTo>
                      <a:pt x="32" y="364"/>
                    </a:lnTo>
                    <a:lnTo>
                      <a:pt x="44" y="368"/>
                    </a:lnTo>
                    <a:lnTo>
                      <a:pt x="22" y="382"/>
                    </a:lnTo>
                    <a:lnTo>
                      <a:pt x="0" y="394"/>
                    </a:lnTo>
                    <a:lnTo>
                      <a:pt x="6" y="396"/>
                    </a:lnTo>
                    <a:lnTo>
                      <a:pt x="14" y="398"/>
                    </a:lnTo>
                    <a:lnTo>
                      <a:pt x="20" y="402"/>
                    </a:lnTo>
                    <a:lnTo>
                      <a:pt x="24" y="406"/>
                    </a:lnTo>
                    <a:lnTo>
                      <a:pt x="22" y="408"/>
                    </a:lnTo>
                    <a:lnTo>
                      <a:pt x="20" y="410"/>
                    </a:lnTo>
                    <a:lnTo>
                      <a:pt x="16" y="412"/>
                    </a:lnTo>
                    <a:lnTo>
                      <a:pt x="22" y="414"/>
                    </a:lnTo>
                    <a:lnTo>
                      <a:pt x="28" y="416"/>
                    </a:lnTo>
                    <a:lnTo>
                      <a:pt x="30" y="420"/>
                    </a:lnTo>
                    <a:lnTo>
                      <a:pt x="32" y="424"/>
                    </a:lnTo>
                    <a:lnTo>
                      <a:pt x="32" y="428"/>
                    </a:lnTo>
                    <a:lnTo>
                      <a:pt x="28" y="434"/>
                    </a:lnTo>
                    <a:lnTo>
                      <a:pt x="32" y="434"/>
                    </a:lnTo>
                    <a:lnTo>
                      <a:pt x="34" y="434"/>
                    </a:lnTo>
                    <a:lnTo>
                      <a:pt x="34" y="440"/>
                    </a:lnTo>
                    <a:lnTo>
                      <a:pt x="30" y="442"/>
                    </a:lnTo>
                    <a:lnTo>
                      <a:pt x="26" y="446"/>
                    </a:lnTo>
                    <a:lnTo>
                      <a:pt x="22" y="448"/>
                    </a:lnTo>
                    <a:lnTo>
                      <a:pt x="20" y="452"/>
                    </a:lnTo>
                    <a:lnTo>
                      <a:pt x="16" y="456"/>
                    </a:lnTo>
                    <a:lnTo>
                      <a:pt x="22" y="454"/>
                    </a:lnTo>
                    <a:lnTo>
                      <a:pt x="28" y="456"/>
                    </a:lnTo>
                    <a:lnTo>
                      <a:pt x="34" y="458"/>
                    </a:lnTo>
                    <a:lnTo>
                      <a:pt x="40" y="460"/>
                    </a:lnTo>
                    <a:lnTo>
                      <a:pt x="44" y="464"/>
                    </a:lnTo>
                    <a:lnTo>
                      <a:pt x="40" y="468"/>
                    </a:lnTo>
                    <a:lnTo>
                      <a:pt x="38" y="472"/>
                    </a:lnTo>
                    <a:lnTo>
                      <a:pt x="34" y="476"/>
                    </a:lnTo>
                    <a:lnTo>
                      <a:pt x="40" y="478"/>
                    </a:lnTo>
                    <a:lnTo>
                      <a:pt x="44" y="482"/>
                    </a:lnTo>
                    <a:lnTo>
                      <a:pt x="48" y="486"/>
                    </a:lnTo>
                    <a:lnTo>
                      <a:pt x="48" y="490"/>
                    </a:lnTo>
                    <a:lnTo>
                      <a:pt x="48" y="496"/>
                    </a:lnTo>
                    <a:lnTo>
                      <a:pt x="54" y="496"/>
                    </a:lnTo>
                    <a:lnTo>
                      <a:pt x="60" y="498"/>
                    </a:lnTo>
                    <a:lnTo>
                      <a:pt x="64" y="500"/>
                    </a:lnTo>
                    <a:lnTo>
                      <a:pt x="66" y="504"/>
                    </a:lnTo>
                    <a:lnTo>
                      <a:pt x="66" y="508"/>
                    </a:lnTo>
                    <a:lnTo>
                      <a:pt x="66" y="514"/>
                    </a:lnTo>
                    <a:lnTo>
                      <a:pt x="62" y="520"/>
                    </a:lnTo>
                    <a:lnTo>
                      <a:pt x="68" y="524"/>
                    </a:lnTo>
                    <a:lnTo>
                      <a:pt x="72" y="528"/>
                    </a:lnTo>
                    <a:lnTo>
                      <a:pt x="74" y="534"/>
                    </a:lnTo>
                    <a:lnTo>
                      <a:pt x="76" y="540"/>
                    </a:lnTo>
                    <a:lnTo>
                      <a:pt x="76" y="546"/>
                    </a:lnTo>
                    <a:lnTo>
                      <a:pt x="96" y="546"/>
                    </a:lnTo>
                    <a:lnTo>
                      <a:pt x="118" y="544"/>
                    </a:lnTo>
                    <a:lnTo>
                      <a:pt x="114" y="552"/>
                    </a:lnTo>
                    <a:lnTo>
                      <a:pt x="112" y="558"/>
                    </a:lnTo>
                    <a:lnTo>
                      <a:pt x="110" y="566"/>
                    </a:lnTo>
                    <a:lnTo>
                      <a:pt x="108" y="572"/>
                    </a:lnTo>
                    <a:lnTo>
                      <a:pt x="114" y="572"/>
                    </a:lnTo>
                    <a:lnTo>
                      <a:pt x="120" y="572"/>
                    </a:lnTo>
                    <a:lnTo>
                      <a:pt x="126" y="572"/>
                    </a:lnTo>
                    <a:lnTo>
                      <a:pt x="122" y="578"/>
                    </a:lnTo>
                    <a:lnTo>
                      <a:pt x="118" y="584"/>
                    </a:lnTo>
                    <a:lnTo>
                      <a:pt x="116" y="592"/>
                    </a:lnTo>
                    <a:lnTo>
                      <a:pt x="122" y="592"/>
                    </a:lnTo>
                    <a:lnTo>
                      <a:pt x="128" y="592"/>
                    </a:lnTo>
                    <a:lnTo>
                      <a:pt x="136" y="592"/>
                    </a:lnTo>
                    <a:lnTo>
                      <a:pt x="134" y="594"/>
                    </a:lnTo>
                    <a:lnTo>
                      <a:pt x="132" y="598"/>
                    </a:lnTo>
                    <a:lnTo>
                      <a:pt x="130" y="602"/>
                    </a:lnTo>
                    <a:lnTo>
                      <a:pt x="128" y="604"/>
                    </a:lnTo>
                    <a:lnTo>
                      <a:pt x="144" y="606"/>
                    </a:lnTo>
                    <a:lnTo>
                      <a:pt x="156" y="610"/>
                    </a:lnTo>
                    <a:lnTo>
                      <a:pt x="164" y="622"/>
                    </a:lnTo>
                    <a:lnTo>
                      <a:pt x="162" y="620"/>
                    </a:lnTo>
                    <a:lnTo>
                      <a:pt x="160" y="618"/>
                    </a:lnTo>
                    <a:lnTo>
                      <a:pt x="164" y="614"/>
                    </a:lnTo>
                    <a:lnTo>
                      <a:pt x="168" y="614"/>
                    </a:lnTo>
                    <a:lnTo>
                      <a:pt x="170" y="614"/>
                    </a:lnTo>
                    <a:lnTo>
                      <a:pt x="172" y="614"/>
                    </a:lnTo>
                    <a:lnTo>
                      <a:pt x="174" y="618"/>
                    </a:lnTo>
                    <a:lnTo>
                      <a:pt x="174" y="620"/>
                    </a:lnTo>
                    <a:lnTo>
                      <a:pt x="176" y="624"/>
                    </a:lnTo>
                    <a:lnTo>
                      <a:pt x="178" y="628"/>
                    </a:lnTo>
                    <a:lnTo>
                      <a:pt x="178" y="630"/>
                    </a:lnTo>
                    <a:lnTo>
                      <a:pt x="180" y="632"/>
                    </a:lnTo>
                    <a:lnTo>
                      <a:pt x="184" y="634"/>
                    </a:lnTo>
                    <a:lnTo>
                      <a:pt x="188" y="636"/>
                    </a:lnTo>
                    <a:lnTo>
                      <a:pt x="190" y="636"/>
                    </a:lnTo>
                    <a:lnTo>
                      <a:pt x="194" y="638"/>
                    </a:lnTo>
                    <a:lnTo>
                      <a:pt x="198" y="638"/>
                    </a:lnTo>
                    <a:lnTo>
                      <a:pt x="200" y="640"/>
                    </a:lnTo>
                    <a:lnTo>
                      <a:pt x="202" y="644"/>
                    </a:lnTo>
                    <a:lnTo>
                      <a:pt x="204" y="648"/>
                    </a:lnTo>
                    <a:lnTo>
                      <a:pt x="206" y="646"/>
                    </a:lnTo>
                    <a:lnTo>
                      <a:pt x="210" y="646"/>
                    </a:lnTo>
                    <a:lnTo>
                      <a:pt x="212" y="644"/>
                    </a:lnTo>
                    <a:lnTo>
                      <a:pt x="216" y="648"/>
                    </a:lnTo>
                    <a:lnTo>
                      <a:pt x="220" y="654"/>
                    </a:lnTo>
                    <a:lnTo>
                      <a:pt x="222" y="658"/>
                    </a:lnTo>
                    <a:lnTo>
                      <a:pt x="224" y="654"/>
                    </a:lnTo>
                    <a:lnTo>
                      <a:pt x="228" y="650"/>
                    </a:lnTo>
                    <a:lnTo>
                      <a:pt x="232" y="652"/>
                    </a:lnTo>
                    <a:lnTo>
                      <a:pt x="234" y="654"/>
                    </a:lnTo>
                    <a:lnTo>
                      <a:pt x="238" y="656"/>
                    </a:lnTo>
                    <a:lnTo>
                      <a:pt x="238" y="662"/>
                    </a:lnTo>
                    <a:lnTo>
                      <a:pt x="240" y="666"/>
                    </a:lnTo>
                    <a:lnTo>
                      <a:pt x="252" y="662"/>
                    </a:lnTo>
                    <a:lnTo>
                      <a:pt x="262" y="666"/>
                    </a:lnTo>
                    <a:lnTo>
                      <a:pt x="270" y="674"/>
                    </a:lnTo>
                    <a:lnTo>
                      <a:pt x="276" y="686"/>
                    </a:lnTo>
                    <a:lnTo>
                      <a:pt x="274" y="678"/>
                    </a:lnTo>
                    <a:lnTo>
                      <a:pt x="276" y="674"/>
                    </a:lnTo>
                    <a:lnTo>
                      <a:pt x="278" y="670"/>
                    </a:lnTo>
                    <a:lnTo>
                      <a:pt x="280" y="668"/>
                    </a:lnTo>
                    <a:lnTo>
                      <a:pt x="284" y="666"/>
                    </a:lnTo>
                    <a:lnTo>
                      <a:pt x="288" y="668"/>
                    </a:lnTo>
                    <a:lnTo>
                      <a:pt x="292" y="672"/>
                    </a:lnTo>
                    <a:lnTo>
                      <a:pt x="296" y="678"/>
                    </a:lnTo>
                    <a:lnTo>
                      <a:pt x="294" y="674"/>
                    </a:lnTo>
                    <a:lnTo>
                      <a:pt x="294" y="674"/>
                    </a:lnTo>
                    <a:lnTo>
                      <a:pt x="296" y="674"/>
                    </a:lnTo>
                    <a:lnTo>
                      <a:pt x="298" y="674"/>
                    </a:lnTo>
                    <a:lnTo>
                      <a:pt x="300" y="676"/>
                    </a:lnTo>
                    <a:lnTo>
                      <a:pt x="302" y="680"/>
                    </a:lnTo>
                    <a:lnTo>
                      <a:pt x="304" y="682"/>
                    </a:lnTo>
                    <a:lnTo>
                      <a:pt x="304" y="686"/>
                    </a:lnTo>
                    <a:lnTo>
                      <a:pt x="310" y="682"/>
                    </a:lnTo>
                    <a:lnTo>
                      <a:pt x="318" y="680"/>
                    </a:lnTo>
                    <a:lnTo>
                      <a:pt x="324" y="678"/>
                    </a:lnTo>
                    <a:lnTo>
                      <a:pt x="326" y="682"/>
                    </a:lnTo>
                    <a:lnTo>
                      <a:pt x="328" y="684"/>
                    </a:lnTo>
                    <a:lnTo>
                      <a:pt x="330" y="688"/>
                    </a:lnTo>
                    <a:lnTo>
                      <a:pt x="330" y="692"/>
                    </a:lnTo>
                    <a:lnTo>
                      <a:pt x="332" y="686"/>
                    </a:lnTo>
                    <a:lnTo>
                      <a:pt x="332" y="684"/>
                    </a:lnTo>
                    <a:lnTo>
                      <a:pt x="334" y="682"/>
                    </a:lnTo>
                    <a:lnTo>
                      <a:pt x="338" y="684"/>
                    </a:lnTo>
                    <a:lnTo>
                      <a:pt x="340" y="684"/>
                    </a:lnTo>
                    <a:lnTo>
                      <a:pt x="344" y="688"/>
                    </a:lnTo>
                    <a:lnTo>
                      <a:pt x="346" y="690"/>
                    </a:lnTo>
                    <a:lnTo>
                      <a:pt x="350" y="694"/>
                    </a:lnTo>
                    <a:lnTo>
                      <a:pt x="352" y="698"/>
                    </a:lnTo>
                    <a:lnTo>
                      <a:pt x="356" y="702"/>
                    </a:lnTo>
                    <a:lnTo>
                      <a:pt x="358" y="706"/>
                    </a:lnTo>
                    <a:lnTo>
                      <a:pt x="360" y="708"/>
                    </a:lnTo>
                    <a:lnTo>
                      <a:pt x="364" y="700"/>
                    </a:lnTo>
                    <a:lnTo>
                      <a:pt x="370" y="700"/>
                    </a:lnTo>
                    <a:lnTo>
                      <a:pt x="378" y="704"/>
                    </a:lnTo>
                    <a:lnTo>
                      <a:pt x="386" y="712"/>
                    </a:lnTo>
                    <a:lnTo>
                      <a:pt x="392" y="718"/>
                    </a:lnTo>
                    <a:lnTo>
                      <a:pt x="386" y="714"/>
                    </a:lnTo>
                    <a:lnTo>
                      <a:pt x="384" y="710"/>
                    </a:lnTo>
                    <a:lnTo>
                      <a:pt x="382" y="706"/>
                    </a:lnTo>
                    <a:lnTo>
                      <a:pt x="382" y="702"/>
                    </a:lnTo>
                    <a:lnTo>
                      <a:pt x="384" y="696"/>
                    </a:lnTo>
                    <a:lnTo>
                      <a:pt x="386" y="692"/>
                    </a:lnTo>
                    <a:lnTo>
                      <a:pt x="390" y="690"/>
                    </a:lnTo>
                    <a:lnTo>
                      <a:pt x="394" y="686"/>
                    </a:lnTo>
                    <a:lnTo>
                      <a:pt x="398" y="686"/>
                    </a:lnTo>
                    <a:lnTo>
                      <a:pt x="404" y="688"/>
                    </a:lnTo>
                    <a:lnTo>
                      <a:pt x="408" y="690"/>
                    </a:lnTo>
                    <a:lnTo>
                      <a:pt x="412" y="696"/>
                    </a:lnTo>
                    <a:lnTo>
                      <a:pt x="414" y="692"/>
                    </a:lnTo>
                    <a:lnTo>
                      <a:pt x="414" y="690"/>
                    </a:lnTo>
                    <a:lnTo>
                      <a:pt x="418" y="688"/>
                    </a:lnTo>
                    <a:lnTo>
                      <a:pt x="420" y="686"/>
                    </a:lnTo>
                    <a:lnTo>
                      <a:pt x="424" y="686"/>
                    </a:lnTo>
                    <a:lnTo>
                      <a:pt x="428" y="688"/>
                    </a:lnTo>
                    <a:lnTo>
                      <a:pt x="432" y="690"/>
                    </a:lnTo>
                    <a:lnTo>
                      <a:pt x="434" y="694"/>
                    </a:lnTo>
                    <a:lnTo>
                      <a:pt x="438" y="682"/>
                    </a:lnTo>
                    <a:lnTo>
                      <a:pt x="450" y="676"/>
                    </a:lnTo>
                    <a:lnTo>
                      <a:pt x="462" y="674"/>
                    </a:lnTo>
                    <a:lnTo>
                      <a:pt x="472" y="680"/>
                    </a:lnTo>
                    <a:lnTo>
                      <a:pt x="482" y="672"/>
                    </a:lnTo>
                    <a:lnTo>
                      <a:pt x="494" y="666"/>
                    </a:lnTo>
                    <a:lnTo>
                      <a:pt x="504" y="660"/>
                    </a:lnTo>
                    <a:lnTo>
                      <a:pt x="506" y="658"/>
                    </a:lnTo>
                    <a:lnTo>
                      <a:pt x="508" y="656"/>
                    </a:lnTo>
                    <a:lnTo>
                      <a:pt x="508" y="654"/>
                    </a:lnTo>
                    <a:lnTo>
                      <a:pt x="510" y="654"/>
                    </a:lnTo>
                    <a:lnTo>
                      <a:pt x="514" y="652"/>
                    </a:lnTo>
                    <a:lnTo>
                      <a:pt x="520" y="652"/>
                    </a:lnTo>
                    <a:lnTo>
                      <a:pt x="524" y="652"/>
                    </a:lnTo>
                    <a:lnTo>
                      <a:pt x="528" y="654"/>
                    </a:lnTo>
                    <a:lnTo>
                      <a:pt x="534" y="656"/>
                    </a:lnTo>
                    <a:lnTo>
                      <a:pt x="540" y="658"/>
                    </a:lnTo>
                    <a:lnTo>
                      <a:pt x="538" y="654"/>
                    </a:lnTo>
                    <a:lnTo>
                      <a:pt x="538" y="652"/>
                    </a:lnTo>
                    <a:lnTo>
                      <a:pt x="538" y="648"/>
                    </a:lnTo>
                    <a:lnTo>
                      <a:pt x="550" y="648"/>
                    </a:lnTo>
                    <a:lnTo>
                      <a:pt x="562" y="650"/>
                    </a:lnTo>
                    <a:lnTo>
                      <a:pt x="558" y="648"/>
                    </a:lnTo>
                    <a:lnTo>
                      <a:pt x="552" y="646"/>
                    </a:lnTo>
                    <a:lnTo>
                      <a:pt x="550" y="644"/>
                    </a:lnTo>
                    <a:lnTo>
                      <a:pt x="546" y="640"/>
                    </a:lnTo>
                    <a:lnTo>
                      <a:pt x="544" y="634"/>
                    </a:lnTo>
                    <a:lnTo>
                      <a:pt x="544" y="628"/>
                    </a:lnTo>
                    <a:lnTo>
                      <a:pt x="546" y="622"/>
                    </a:lnTo>
                    <a:lnTo>
                      <a:pt x="548" y="616"/>
                    </a:lnTo>
                    <a:lnTo>
                      <a:pt x="552" y="614"/>
                    </a:lnTo>
                    <a:lnTo>
                      <a:pt x="558" y="612"/>
                    </a:lnTo>
                    <a:lnTo>
                      <a:pt x="564" y="612"/>
                    </a:lnTo>
                    <a:lnTo>
                      <a:pt x="570" y="612"/>
                    </a:lnTo>
                    <a:lnTo>
                      <a:pt x="576" y="612"/>
                    </a:lnTo>
                    <a:lnTo>
                      <a:pt x="572" y="608"/>
                    </a:lnTo>
                    <a:lnTo>
                      <a:pt x="572" y="606"/>
                    </a:lnTo>
                    <a:lnTo>
                      <a:pt x="570" y="602"/>
                    </a:lnTo>
                    <a:lnTo>
                      <a:pt x="570" y="598"/>
                    </a:lnTo>
                    <a:lnTo>
                      <a:pt x="584" y="600"/>
                    </a:lnTo>
                    <a:lnTo>
                      <a:pt x="592" y="598"/>
                    </a:lnTo>
                    <a:lnTo>
                      <a:pt x="600" y="594"/>
                    </a:lnTo>
                    <a:lnTo>
                      <a:pt x="612" y="586"/>
                    </a:lnTo>
                    <a:lnTo>
                      <a:pt x="614" y="582"/>
                    </a:lnTo>
                    <a:lnTo>
                      <a:pt x="620" y="580"/>
                    </a:lnTo>
                    <a:lnTo>
                      <a:pt x="624" y="580"/>
                    </a:lnTo>
                    <a:lnTo>
                      <a:pt x="626" y="576"/>
                    </a:lnTo>
                    <a:lnTo>
                      <a:pt x="628" y="572"/>
                    </a:lnTo>
                    <a:lnTo>
                      <a:pt x="628" y="568"/>
                    </a:lnTo>
                    <a:lnTo>
                      <a:pt x="628" y="562"/>
                    </a:lnTo>
                    <a:lnTo>
                      <a:pt x="628" y="558"/>
                    </a:lnTo>
                    <a:lnTo>
                      <a:pt x="630" y="554"/>
                    </a:lnTo>
                    <a:lnTo>
                      <a:pt x="626" y="552"/>
                    </a:lnTo>
                    <a:lnTo>
                      <a:pt x="622" y="548"/>
                    </a:lnTo>
                    <a:lnTo>
                      <a:pt x="620" y="548"/>
                    </a:lnTo>
                    <a:lnTo>
                      <a:pt x="630" y="536"/>
                    </a:lnTo>
                    <a:lnTo>
                      <a:pt x="642" y="532"/>
                    </a:lnTo>
                    <a:lnTo>
                      <a:pt x="656" y="534"/>
                    </a:lnTo>
                    <a:lnTo>
                      <a:pt x="656" y="530"/>
                    </a:lnTo>
                    <a:lnTo>
                      <a:pt x="656" y="524"/>
                    </a:lnTo>
                    <a:lnTo>
                      <a:pt x="656" y="520"/>
                    </a:lnTo>
                    <a:lnTo>
                      <a:pt x="658" y="516"/>
                    </a:lnTo>
                    <a:lnTo>
                      <a:pt x="658" y="512"/>
                    </a:lnTo>
                    <a:lnTo>
                      <a:pt x="662" y="510"/>
                    </a:lnTo>
                    <a:lnTo>
                      <a:pt x="666" y="508"/>
                    </a:lnTo>
                    <a:lnTo>
                      <a:pt x="672" y="508"/>
                    </a:lnTo>
                    <a:lnTo>
                      <a:pt x="674" y="502"/>
                    </a:lnTo>
                    <a:lnTo>
                      <a:pt x="676" y="498"/>
                    </a:lnTo>
                    <a:lnTo>
                      <a:pt x="678" y="494"/>
                    </a:lnTo>
                    <a:lnTo>
                      <a:pt x="682" y="492"/>
                    </a:lnTo>
                    <a:lnTo>
                      <a:pt x="684" y="490"/>
                    </a:lnTo>
                    <a:lnTo>
                      <a:pt x="688" y="490"/>
                    </a:lnTo>
                    <a:lnTo>
                      <a:pt x="692" y="488"/>
                    </a:lnTo>
                    <a:lnTo>
                      <a:pt x="696" y="484"/>
                    </a:lnTo>
                    <a:lnTo>
                      <a:pt x="698" y="482"/>
                    </a:lnTo>
                    <a:lnTo>
                      <a:pt x="694" y="478"/>
                    </a:lnTo>
                    <a:lnTo>
                      <a:pt x="690" y="476"/>
                    </a:lnTo>
                    <a:lnTo>
                      <a:pt x="688" y="472"/>
                    </a:lnTo>
                    <a:lnTo>
                      <a:pt x="692" y="466"/>
                    </a:lnTo>
                    <a:lnTo>
                      <a:pt x="700" y="462"/>
                    </a:lnTo>
                    <a:lnTo>
                      <a:pt x="708" y="458"/>
                    </a:lnTo>
                    <a:lnTo>
                      <a:pt x="714" y="452"/>
                    </a:lnTo>
                    <a:lnTo>
                      <a:pt x="704" y="446"/>
                    </a:lnTo>
                    <a:lnTo>
                      <a:pt x="700" y="436"/>
                    </a:lnTo>
                    <a:lnTo>
                      <a:pt x="700" y="424"/>
                    </a:lnTo>
                    <a:lnTo>
                      <a:pt x="708" y="414"/>
                    </a:lnTo>
                    <a:lnTo>
                      <a:pt x="702" y="412"/>
                    </a:lnTo>
                    <a:lnTo>
                      <a:pt x="696" y="410"/>
                    </a:lnTo>
                    <a:lnTo>
                      <a:pt x="692" y="408"/>
                    </a:lnTo>
                    <a:lnTo>
                      <a:pt x="706" y="402"/>
                    </a:lnTo>
                    <a:lnTo>
                      <a:pt x="712" y="398"/>
                    </a:lnTo>
                    <a:lnTo>
                      <a:pt x="714" y="392"/>
                    </a:lnTo>
                    <a:lnTo>
                      <a:pt x="716" y="382"/>
                    </a:lnTo>
                    <a:lnTo>
                      <a:pt x="718" y="370"/>
                    </a:lnTo>
                    <a:lnTo>
                      <a:pt x="724" y="362"/>
                    </a:lnTo>
                    <a:lnTo>
                      <a:pt x="728" y="356"/>
                    </a:lnTo>
                    <a:lnTo>
                      <a:pt x="734" y="352"/>
                    </a:lnTo>
                    <a:lnTo>
                      <a:pt x="736" y="348"/>
                    </a:lnTo>
                    <a:lnTo>
                      <a:pt x="736" y="342"/>
                    </a:lnTo>
                    <a:lnTo>
                      <a:pt x="732" y="332"/>
                    </a:lnTo>
                    <a:lnTo>
                      <a:pt x="736" y="330"/>
                    </a:lnTo>
                    <a:lnTo>
                      <a:pt x="742" y="328"/>
                    </a:lnTo>
                    <a:lnTo>
                      <a:pt x="736" y="326"/>
                    </a:lnTo>
                    <a:lnTo>
                      <a:pt x="730" y="322"/>
                    </a:lnTo>
                    <a:lnTo>
                      <a:pt x="722" y="320"/>
                    </a:lnTo>
                    <a:lnTo>
                      <a:pt x="718" y="316"/>
                    </a:lnTo>
                    <a:lnTo>
                      <a:pt x="714" y="312"/>
                    </a:lnTo>
                    <a:lnTo>
                      <a:pt x="710" y="306"/>
                    </a:lnTo>
                    <a:lnTo>
                      <a:pt x="716" y="306"/>
                    </a:lnTo>
                    <a:lnTo>
                      <a:pt x="720" y="302"/>
                    </a:lnTo>
                    <a:lnTo>
                      <a:pt x="726" y="302"/>
                    </a:lnTo>
                    <a:lnTo>
                      <a:pt x="722" y="298"/>
                    </a:lnTo>
                    <a:lnTo>
                      <a:pt x="718" y="296"/>
                    </a:lnTo>
                    <a:lnTo>
                      <a:pt x="714" y="294"/>
                    </a:lnTo>
                    <a:lnTo>
                      <a:pt x="710" y="292"/>
                    </a:lnTo>
                    <a:lnTo>
                      <a:pt x="706" y="290"/>
                    </a:lnTo>
                    <a:lnTo>
                      <a:pt x="702" y="286"/>
                    </a:lnTo>
                    <a:lnTo>
                      <a:pt x="706" y="284"/>
                    </a:lnTo>
                    <a:lnTo>
                      <a:pt x="708" y="282"/>
                    </a:lnTo>
                    <a:lnTo>
                      <a:pt x="708" y="276"/>
                    </a:lnTo>
                    <a:lnTo>
                      <a:pt x="704" y="272"/>
                    </a:lnTo>
                    <a:lnTo>
                      <a:pt x="700" y="268"/>
                    </a:lnTo>
                    <a:lnTo>
                      <a:pt x="694" y="268"/>
                    </a:lnTo>
                    <a:lnTo>
                      <a:pt x="698" y="258"/>
                    </a:lnTo>
                    <a:lnTo>
                      <a:pt x="704" y="248"/>
                    </a:lnTo>
                    <a:lnTo>
                      <a:pt x="710" y="238"/>
                    </a:lnTo>
                    <a:lnTo>
                      <a:pt x="700" y="250"/>
                    </a:lnTo>
                    <a:lnTo>
                      <a:pt x="694" y="252"/>
                    </a:lnTo>
                    <a:lnTo>
                      <a:pt x="690" y="250"/>
                    </a:lnTo>
                    <a:lnTo>
                      <a:pt x="682" y="244"/>
                    </a:lnTo>
                    <a:lnTo>
                      <a:pt x="672" y="234"/>
                    </a:lnTo>
                    <a:lnTo>
                      <a:pt x="680" y="222"/>
                    </a:lnTo>
                    <a:lnTo>
                      <a:pt x="678" y="212"/>
                    </a:lnTo>
                    <a:lnTo>
                      <a:pt x="672" y="206"/>
                    </a:lnTo>
                    <a:lnTo>
                      <a:pt x="662" y="202"/>
                    </a:lnTo>
                    <a:lnTo>
                      <a:pt x="650" y="202"/>
                    </a:lnTo>
                    <a:lnTo>
                      <a:pt x="654" y="198"/>
                    </a:lnTo>
                    <a:lnTo>
                      <a:pt x="658" y="196"/>
                    </a:lnTo>
                    <a:lnTo>
                      <a:pt x="662" y="192"/>
                    </a:lnTo>
                    <a:lnTo>
                      <a:pt x="664" y="188"/>
                    </a:lnTo>
                    <a:lnTo>
                      <a:pt x="660" y="184"/>
                    </a:lnTo>
                    <a:lnTo>
                      <a:pt x="654" y="182"/>
                    </a:lnTo>
                    <a:lnTo>
                      <a:pt x="650" y="180"/>
                    </a:lnTo>
                    <a:lnTo>
                      <a:pt x="648" y="184"/>
                    </a:lnTo>
                    <a:lnTo>
                      <a:pt x="646" y="190"/>
                    </a:lnTo>
                    <a:lnTo>
                      <a:pt x="644" y="192"/>
                    </a:lnTo>
                    <a:lnTo>
                      <a:pt x="640" y="196"/>
                    </a:lnTo>
                    <a:lnTo>
                      <a:pt x="640" y="184"/>
                    </a:lnTo>
                    <a:lnTo>
                      <a:pt x="640" y="172"/>
                    </a:lnTo>
                    <a:lnTo>
                      <a:pt x="638" y="162"/>
                    </a:lnTo>
                    <a:lnTo>
                      <a:pt x="632" y="154"/>
                    </a:lnTo>
                    <a:lnTo>
                      <a:pt x="622" y="152"/>
                    </a:lnTo>
                    <a:lnTo>
                      <a:pt x="622" y="146"/>
                    </a:lnTo>
                    <a:lnTo>
                      <a:pt x="622" y="140"/>
                    </a:lnTo>
                    <a:lnTo>
                      <a:pt x="622" y="134"/>
                    </a:lnTo>
                    <a:lnTo>
                      <a:pt x="622" y="128"/>
                    </a:lnTo>
                    <a:lnTo>
                      <a:pt x="618" y="110"/>
                    </a:lnTo>
                    <a:lnTo>
                      <a:pt x="614" y="94"/>
                    </a:lnTo>
                    <a:lnTo>
                      <a:pt x="612" y="98"/>
                    </a:lnTo>
                    <a:lnTo>
                      <a:pt x="612" y="104"/>
                    </a:lnTo>
                    <a:lnTo>
                      <a:pt x="610" y="108"/>
                    </a:lnTo>
                    <a:lnTo>
                      <a:pt x="608" y="114"/>
                    </a:lnTo>
                    <a:lnTo>
                      <a:pt x="606" y="118"/>
                    </a:lnTo>
                    <a:lnTo>
                      <a:pt x="602" y="120"/>
                    </a:lnTo>
                    <a:lnTo>
                      <a:pt x="598" y="122"/>
                    </a:lnTo>
                    <a:lnTo>
                      <a:pt x="592" y="122"/>
                    </a:lnTo>
                    <a:lnTo>
                      <a:pt x="592" y="118"/>
                    </a:lnTo>
                    <a:lnTo>
                      <a:pt x="592" y="114"/>
                    </a:lnTo>
                    <a:lnTo>
                      <a:pt x="592" y="108"/>
                    </a:lnTo>
                    <a:lnTo>
                      <a:pt x="590" y="112"/>
                    </a:lnTo>
                    <a:lnTo>
                      <a:pt x="586" y="114"/>
                    </a:lnTo>
                    <a:lnTo>
                      <a:pt x="582" y="116"/>
                    </a:lnTo>
                    <a:lnTo>
                      <a:pt x="574" y="100"/>
                    </a:lnTo>
                    <a:lnTo>
                      <a:pt x="568" y="80"/>
                    </a:lnTo>
                    <a:lnTo>
                      <a:pt x="564" y="90"/>
                    </a:lnTo>
                    <a:lnTo>
                      <a:pt x="558" y="96"/>
                    </a:lnTo>
                    <a:lnTo>
                      <a:pt x="552" y="104"/>
                    </a:lnTo>
                    <a:lnTo>
                      <a:pt x="548" y="100"/>
                    </a:lnTo>
                    <a:lnTo>
                      <a:pt x="544" y="94"/>
                    </a:lnTo>
                    <a:lnTo>
                      <a:pt x="542" y="90"/>
                    </a:lnTo>
                    <a:lnTo>
                      <a:pt x="540" y="82"/>
                    </a:lnTo>
                    <a:lnTo>
                      <a:pt x="540" y="76"/>
                    </a:lnTo>
                    <a:lnTo>
                      <a:pt x="536" y="80"/>
                    </a:lnTo>
                    <a:lnTo>
                      <a:pt x="534" y="82"/>
                    </a:lnTo>
                    <a:lnTo>
                      <a:pt x="530" y="84"/>
                    </a:lnTo>
                    <a:lnTo>
                      <a:pt x="520" y="52"/>
                    </a:lnTo>
                    <a:lnTo>
                      <a:pt x="508" y="22"/>
                    </a:lnTo>
                    <a:lnTo>
                      <a:pt x="504" y="30"/>
                    </a:lnTo>
                    <a:lnTo>
                      <a:pt x="498" y="40"/>
                    </a:lnTo>
                    <a:lnTo>
                      <a:pt x="490" y="48"/>
                    </a:lnTo>
                    <a:lnTo>
                      <a:pt x="482" y="52"/>
                    </a:lnTo>
                    <a:lnTo>
                      <a:pt x="472" y="50"/>
                    </a:lnTo>
                    <a:lnTo>
                      <a:pt x="468" y="52"/>
                    </a:lnTo>
                    <a:lnTo>
                      <a:pt x="464" y="54"/>
                    </a:lnTo>
                    <a:lnTo>
                      <a:pt x="460" y="58"/>
                    </a:lnTo>
                    <a:lnTo>
                      <a:pt x="456" y="48"/>
                    </a:lnTo>
                    <a:lnTo>
                      <a:pt x="450" y="38"/>
                    </a:lnTo>
                    <a:lnTo>
                      <a:pt x="448" y="30"/>
                    </a:lnTo>
                    <a:lnTo>
                      <a:pt x="444" y="28"/>
                    </a:lnTo>
                    <a:lnTo>
                      <a:pt x="440" y="28"/>
                    </a:lnTo>
                    <a:lnTo>
                      <a:pt x="440" y="36"/>
                    </a:lnTo>
                    <a:lnTo>
                      <a:pt x="438" y="40"/>
                    </a:lnTo>
                    <a:lnTo>
                      <a:pt x="436" y="44"/>
                    </a:lnTo>
                    <a:lnTo>
                      <a:pt x="432" y="46"/>
                    </a:lnTo>
                    <a:lnTo>
                      <a:pt x="430" y="46"/>
                    </a:lnTo>
                    <a:lnTo>
                      <a:pt x="424" y="44"/>
                    </a:lnTo>
                    <a:lnTo>
                      <a:pt x="420" y="40"/>
                    </a:lnTo>
                    <a:lnTo>
                      <a:pt x="416" y="34"/>
                    </a:lnTo>
                    <a:lnTo>
                      <a:pt x="412" y="38"/>
                    </a:lnTo>
                    <a:lnTo>
                      <a:pt x="408" y="40"/>
                    </a:lnTo>
                    <a:lnTo>
                      <a:pt x="404" y="44"/>
                    </a:lnTo>
                    <a:lnTo>
                      <a:pt x="386" y="22"/>
                    </a:lnTo>
                    <a:lnTo>
                      <a:pt x="368" y="0"/>
                    </a:lnTo>
                    <a:lnTo>
                      <a:pt x="370" y="10"/>
                    </a:lnTo>
                    <a:lnTo>
                      <a:pt x="372" y="18"/>
                    </a:lnTo>
                    <a:lnTo>
                      <a:pt x="372" y="28"/>
                    </a:lnTo>
                    <a:lnTo>
                      <a:pt x="364" y="26"/>
                    </a:lnTo>
                    <a:lnTo>
                      <a:pt x="360" y="22"/>
                    </a:lnTo>
                    <a:lnTo>
                      <a:pt x="354" y="16"/>
                    </a:lnTo>
                    <a:lnTo>
                      <a:pt x="352" y="10"/>
                    </a:lnTo>
                    <a:lnTo>
                      <a:pt x="350" y="2"/>
                    </a:lnTo>
                    <a:lnTo>
                      <a:pt x="350" y="6"/>
                    </a:lnTo>
                    <a:lnTo>
                      <a:pt x="348" y="10"/>
                    </a:lnTo>
                    <a:lnTo>
                      <a:pt x="348" y="14"/>
                    </a:lnTo>
                    <a:lnTo>
                      <a:pt x="346" y="20"/>
                    </a:lnTo>
                    <a:lnTo>
                      <a:pt x="344" y="24"/>
                    </a:lnTo>
                    <a:lnTo>
                      <a:pt x="342" y="28"/>
                    </a:lnTo>
                    <a:lnTo>
                      <a:pt x="340" y="32"/>
                    </a:lnTo>
                    <a:lnTo>
                      <a:pt x="338" y="34"/>
                    </a:lnTo>
                    <a:lnTo>
                      <a:pt x="334" y="34"/>
                    </a:lnTo>
                    <a:lnTo>
                      <a:pt x="330" y="32"/>
                    </a:lnTo>
                    <a:lnTo>
                      <a:pt x="326" y="28"/>
                    </a:lnTo>
                    <a:lnTo>
                      <a:pt x="326" y="32"/>
                    </a:lnTo>
                    <a:lnTo>
                      <a:pt x="328" y="38"/>
                    </a:lnTo>
                    <a:lnTo>
                      <a:pt x="324" y="36"/>
                    </a:lnTo>
                    <a:lnTo>
                      <a:pt x="320" y="34"/>
                    </a:lnTo>
                    <a:lnTo>
                      <a:pt x="316" y="32"/>
                    </a:lnTo>
                    <a:lnTo>
                      <a:pt x="314" y="36"/>
                    </a:lnTo>
                    <a:lnTo>
                      <a:pt x="314" y="40"/>
                    </a:lnTo>
                    <a:lnTo>
                      <a:pt x="312" y="44"/>
                    </a:lnTo>
                    <a:lnTo>
                      <a:pt x="294" y="42"/>
                    </a:lnTo>
                    <a:lnTo>
                      <a:pt x="278" y="32"/>
                    </a:lnTo>
                    <a:lnTo>
                      <a:pt x="264" y="18"/>
                    </a:lnTo>
                    <a:lnTo>
                      <a:pt x="250" y="4"/>
                    </a:lnTo>
                    <a:lnTo>
                      <a:pt x="260" y="6"/>
                    </a:lnTo>
                    <a:lnTo>
                      <a:pt x="266" y="14"/>
                    </a:lnTo>
                    <a:lnTo>
                      <a:pt x="270" y="24"/>
                    </a:lnTo>
                    <a:lnTo>
                      <a:pt x="274" y="34"/>
                    </a:lnTo>
                    <a:lnTo>
                      <a:pt x="282" y="40"/>
                    </a:lnTo>
                    <a:lnTo>
                      <a:pt x="256" y="1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22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66" name="AutoShape 11"/>
              <p:cNvSpPr>
                <a:spLocks noChangeArrowheads="1"/>
              </p:cNvSpPr>
              <p:nvPr/>
            </p:nvSpPr>
            <p:spPr bwMode="auto">
              <a:xfrm>
                <a:off x="3552924" y="4501974"/>
                <a:ext cx="1878105" cy="483439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zh-CN" altLang="en-US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就业政</a:t>
                </a:r>
                <a:endPara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eaLnBrk="0" hangingPunct="0"/>
                <a:r>
                  <a:rPr lang="zh-CN" altLang="en-US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策与劳</a:t>
                </a:r>
                <a:endPara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eaLnBrk="0" hangingPunct="0"/>
                <a:r>
                  <a:rPr lang="zh-CN" altLang="en-US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动法规</a:t>
                </a:r>
                <a:endPara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80" name="Freeform 2"/>
            <p:cNvSpPr>
              <a:spLocks/>
            </p:cNvSpPr>
            <p:nvPr/>
          </p:nvSpPr>
          <p:spPr bwMode="gray">
            <a:xfrm>
              <a:off x="3823171" y="3914960"/>
              <a:ext cx="1266207" cy="1405052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95325" y="3525838"/>
            <a:ext cx="2830513" cy="2643187"/>
            <a:chOff x="695862" y="3526116"/>
            <a:chExt cx="2829285" cy="2643310"/>
          </a:xfrm>
        </p:grpSpPr>
        <p:grpSp>
          <p:nvGrpSpPr>
            <p:cNvPr id="6159" name="组合 70"/>
            <p:cNvGrpSpPr>
              <a:grpSpLocks/>
            </p:cNvGrpSpPr>
            <p:nvPr/>
          </p:nvGrpSpPr>
          <p:grpSpPr bwMode="auto">
            <a:xfrm>
              <a:off x="695862" y="4293096"/>
              <a:ext cx="1972300" cy="1876330"/>
              <a:chOff x="1042988" y="3717032"/>
              <a:chExt cx="1972300" cy="1876330"/>
            </a:xfrm>
          </p:grpSpPr>
          <p:sp>
            <p:nvSpPr>
              <p:cNvPr id="6161" name="Freeform 9"/>
              <p:cNvSpPr>
                <a:spLocks/>
              </p:cNvSpPr>
              <p:nvPr/>
            </p:nvSpPr>
            <p:spPr bwMode="gray">
              <a:xfrm>
                <a:off x="1042988" y="3717032"/>
                <a:ext cx="1972300" cy="1876330"/>
              </a:xfrm>
              <a:custGeom>
                <a:avLst/>
                <a:gdLst>
                  <a:gd name="T0" fmla="*/ 701735 w 742"/>
                  <a:gd name="T1" fmla="*/ 52265 h 718"/>
                  <a:gd name="T2" fmla="*/ 760213 w 742"/>
                  <a:gd name="T3" fmla="*/ 135890 h 718"/>
                  <a:gd name="T4" fmla="*/ 643257 w 742"/>
                  <a:gd name="T5" fmla="*/ 177703 h 718"/>
                  <a:gd name="T6" fmla="*/ 536933 w 742"/>
                  <a:gd name="T7" fmla="*/ 188156 h 718"/>
                  <a:gd name="T8" fmla="*/ 515669 w 742"/>
                  <a:gd name="T9" fmla="*/ 266554 h 718"/>
                  <a:gd name="T10" fmla="*/ 372132 w 742"/>
                  <a:gd name="T11" fmla="*/ 297913 h 718"/>
                  <a:gd name="T12" fmla="*/ 308338 w 742"/>
                  <a:gd name="T13" fmla="*/ 355405 h 718"/>
                  <a:gd name="T14" fmla="*/ 223279 w 742"/>
                  <a:gd name="T15" fmla="*/ 428577 h 718"/>
                  <a:gd name="T16" fmla="*/ 202015 w 742"/>
                  <a:gd name="T17" fmla="*/ 475616 h 718"/>
                  <a:gd name="T18" fmla="*/ 159485 w 742"/>
                  <a:gd name="T19" fmla="*/ 585373 h 718"/>
                  <a:gd name="T20" fmla="*/ 111640 w 742"/>
                  <a:gd name="T21" fmla="*/ 710810 h 718"/>
                  <a:gd name="T22" fmla="*/ 63794 w 742"/>
                  <a:gd name="T23" fmla="*/ 773529 h 718"/>
                  <a:gd name="T24" fmla="*/ 31897 w 742"/>
                  <a:gd name="T25" fmla="*/ 862380 h 718"/>
                  <a:gd name="T26" fmla="*/ 42529 w 742"/>
                  <a:gd name="T27" fmla="*/ 919872 h 718"/>
                  <a:gd name="T28" fmla="*/ 15949 w 742"/>
                  <a:gd name="T29" fmla="*/ 1034856 h 718"/>
                  <a:gd name="T30" fmla="*/ 79743 w 742"/>
                  <a:gd name="T31" fmla="*/ 1097575 h 718"/>
                  <a:gd name="T32" fmla="*/ 58478 w 742"/>
                  <a:gd name="T33" fmla="*/ 1170746 h 718"/>
                  <a:gd name="T34" fmla="*/ 101007 w 742"/>
                  <a:gd name="T35" fmla="*/ 1233465 h 718"/>
                  <a:gd name="T36" fmla="*/ 170118 w 742"/>
                  <a:gd name="T37" fmla="*/ 1306636 h 718"/>
                  <a:gd name="T38" fmla="*/ 202015 w 742"/>
                  <a:gd name="T39" fmla="*/ 1426847 h 718"/>
                  <a:gd name="T40" fmla="*/ 334919 w 742"/>
                  <a:gd name="T41" fmla="*/ 1494792 h 718"/>
                  <a:gd name="T42" fmla="*/ 345551 w 742"/>
                  <a:gd name="T43" fmla="*/ 1573190 h 718"/>
                  <a:gd name="T44" fmla="*/ 451875 w 742"/>
                  <a:gd name="T45" fmla="*/ 1604550 h 718"/>
                  <a:gd name="T46" fmla="*/ 499720 w 742"/>
                  <a:gd name="T47" fmla="*/ 1662042 h 718"/>
                  <a:gd name="T48" fmla="*/ 563514 w 742"/>
                  <a:gd name="T49" fmla="*/ 1682948 h 718"/>
                  <a:gd name="T50" fmla="*/ 632625 w 742"/>
                  <a:gd name="T51" fmla="*/ 1729987 h 718"/>
                  <a:gd name="T52" fmla="*/ 744264 w 742"/>
                  <a:gd name="T53" fmla="*/ 1745666 h 718"/>
                  <a:gd name="T54" fmla="*/ 797426 w 742"/>
                  <a:gd name="T55" fmla="*/ 1766573 h 718"/>
                  <a:gd name="T56" fmla="*/ 877168 w 742"/>
                  <a:gd name="T57" fmla="*/ 1797932 h 718"/>
                  <a:gd name="T58" fmla="*/ 930330 w 742"/>
                  <a:gd name="T59" fmla="*/ 1813611 h 718"/>
                  <a:gd name="T60" fmla="*/ 1041970 w 742"/>
                  <a:gd name="T61" fmla="*/ 1876330 h 718"/>
                  <a:gd name="T62" fmla="*/ 1057918 w 742"/>
                  <a:gd name="T63" fmla="*/ 1792705 h 718"/>
                  <a:gd name="T64" fmla="*/ 1137661 w 742"/>
                  <a:gd name="T65" fmla="*/ 1797932 h 718"/>
                  <a:gd name="T66" fmla="*/ 1339675 w 742"/>
                  <a:gd name="T67" fmla="*/ 1724760 h 718"/>
                  <a:gd name="T68" fmla="*/ 1419418 w 742"/>
                  <a:gd name="T69" fmla="*/ 1714307 h 718"/>
                  <a:gd name="T70" fmla="*/ 1461947 w 742"/>
                  <a:gd name="T71" fmla="*/ 1682948 h 718"/>
                  <a:gd name="T72" fmla="*/ 1515109 w 742"/>
                  <a:gd name="T73" fmla="*/ 1599323 h 718"/>
                  <a:gd name="T74" fmla="*/ 1626749 w 742"/>
                  <a:gd name="T75" fmla="*/ 1531378 h 718"/>
                  <a:gd name="T76" fmla="*/ 1674594 w 742"/>
                  <a:gd name="T77" fmla="*/ 1447753 h 718"/>
                  <a:gd name="T78" fmla="*/ 1743705 w 742"/>
                  <a:gd name="T79" fmla="*/ 1358902 h 718"/>
                  <a:gd name="T80" fmla="*/ 1812815 w 742"/>
                  <a:gd name="T81" fmla="*/ 1285730 h 718"/>
                  <a:gd name="T82" fmla="*/ 1839396 w 742"/>
                  <a:gd name="T83" fmla="*/ 1217785 h 718"/>
                  <a:gd name="T84" fmla="*/ 1850028 w 742"/>
                  <a:gd name="T85" fmla="*/ 1071442 h 718"/>
                  <a:gd name="T86" fmla="*/ 1951035 w 742"/>
                  <a:gd name="T87" fmla="*/ 919872 h 718"/>
                  <a:gd name="T88" fmla="*/ 1908506 w 742"/>
                  <a:gd name="T89" fmla="*/ 825794 h 718"/>
                  <a:gd name="T90" fmla="*/ 1887241 w 742"/>
                  <a:gd name="T91" fmla="*/ 763076 h 718"/>
                  <a:gd name="T92" fmla="*/ 1855344 w 742"/>
                  <a:gd name="T93" fmla="*/ 674224 h 718"/>
                  <a:gd name="T94" fmla="*/ 1802182 w 742"/>
                  <a:gd name="T95" fmla="*/ 554014 h 718"/>
                  <a:gd name="T96" fmla="*/ 1738388 w 742"/>
                  <a:gd name="T97" fmla="*/ 475616 h 718"/>
                  <a:gd name="T98" fmla="*/ 1679911 w 742"/>
                  <a:gd name="T99" fmla="*/ 402444 h 718"/>
                  <a:gd name="T100" fmla="*/ 1626749 w 742"/>
                  <a:gd name="T101" fmla="*/ 271780 h 718"/>
                  <a:gd name="T102" fmla="*/ 1573587 w 742"/>
                  <a:gd name="T103" fmla="*/ 282233 h 718"/>
                  <a:gd name="T104" fmla="*/ 1456631 w 742"/>
                  <a:gd name="T105" fmla="*/ 261327 h 718"/>
                  <a:gd name="T106" fmla="*/ 1350308 w 742"/>
                  <a:gd name="T107" fmla="*/ 57492 h 718"/>
                  <a:gd name="T108" fmla="*/ 1212087 w 742"/>
                  <a:gd name="T109" fmla="*/ 125437 h 718"/>
                  <a:gd name="T110" fmla="*/ 1142977 w 742"/>
                  <a:gd name="T111" fmla="*/ 120211 h 718"/>
                  <a:gd name="T112" fmla="*/ 983492 w 742"/>
                  <a:gd name="T113" fmla="*/ 26133 h 718"/>
                  <a:gd name="T114" fmla="*/ 925014 w 742"/>
                  <a:gd name="T115" fmla="*/ 26133 h 718"/>
                  <a:gd name="T116" fmla="*/ 866536 w 742"/>
                  <a:gd name="T117" fmla="*/ 73172 h 718"/>
                  <a:gd name="T118" fmla="*/ 781477 w 742"/>
                  <a:gd name="T119" fmla="*/ 109757 h 718"/>
                  <a:gd name="T120" fmla="*/ 680470 w 742"/>
                  <a:gd name="T121" fmla="*/ 31359 h 7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42" h="718">
                    <a:moveTo>
                      <a:pt x="256" y="12"/>
                    </a:moveTo>
                    <a:lnTo>
                      <a:pt x="252" y="8"/>
                    </a:lnTo>
                    <a:lnTo>
                      <a:pt x="252" y="6"/>
                    </a:lnTo>
                    <a:lnTo>
                      <a:pt x="250" y="6"/>
                    </a:lnTo>
                    <a:lnTo>
                      <a:pt x="252" y="8"/>
                    </a:lnTo>
                    <a:lnTo>
                      <a:pt x="254" y="10"/>
                    </a:lnTo>
                    <a:lnTo>
                      <a:pt x="256" y="12"/>
                    </a:lnTo>
                    <a:lnTo>
                      <a:pt x="260" y="16"/>
                    </a:lnTo>
                    <a:lnTo>
                      <a:pt x="264" y="20"/>
                    </a:lnTo>
                    <a:lnTo>
                      <a:pt x="268" y="24"/>
                    </a:lnTo>
                    <a:lnTo>
                      <a:pt x="270" y="28"/>
                    </a:lnTo>
                    <a:lnTo>
                      <a:pt x="274" y="32"/>
                    </a:lnTo>
                    <a:lnTo>
                      <a:pt x="278" y="34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78" y="56"/>
                    </a:lnTo>
                    <a:lnTo>
                      <a:pt x="268" y="58"/>
                    </a:lnTo>
                    <a:lnTo>
                      <a:pt x="256" y="58"/>
                    </a:lnTo>
                    <a:lnTo>
                      <a:pt x="246" y="56"/>
                    </a:lnTo>
                    <a:lnTo>
                      <a:pt x="238" y="54"/>
                    </a:lnTo>
                    <a:lnTo>
                      <a:pt x="242" y="58"/>
                    </a:lnTo>
                    <a:lnTo>
                      <a:pt x="246" y="62"/>
                    </a:lnTo>
                    <a:lnTo>
                      <a:pt x="244" y="64"/>
                    </a:lnTo>
                    <a:lnTo>
                      <a:pt x="242" y="68"/>
                    </a:lnTo>
                    <a:lnTo>
                      <a:pt x="238" y="70"/>
                    </a:lnTo>
                    <a:lnTo>
                      <a:pt x="232" y="72"/>
                    </a:lnTo>
                    <a:lnTo>
                      <a:pt x="228" y="72"/>
                    </a:lnTo>
                    <a:lnTo>
                      <a:pt x="222" y="70"/>
                    </a:lnTo>
                    <a:lnTo>
                      <a:pt x="216" y="68"/>
                    </a:lnTo>
                    <a:lnTo>
                      <a:pt x="212" y="64"/>
                    </a:lnTo>
                    <a:lnTo>
                      <a:pt x="206" y="64"/>
                    </a:lnTo>
                    <a:lnTo>
                      <a:pt x="204" y="68"/>
                    </a:lnTo>
                    <a:lnTo>
                      <a:pt x="202" y="72"/>
                    </a:lnTo>
                    <a:lnTo>
                      <a:pt x="200" y="76"/>
                    </a:lnTo>
                    <a:lnTo>
                      <a:pt x="196" y="78"/>
                    </a:lnTo>
                    <a:lnTo>
                      <a:pt x="190" y="80"/>
                    </a:lnTo>
                    <a:lnTo>
                      <a:pt x="196" y="82"/>
                    </a:lnTo>
                    <a:lnTo>
                      <a:pt x="198" y="86"/>
                    </a:lnTo>
                    <a:lnTo>
                      <a:pt x="200" y="90"/>
                    </a:lnTo>
                    <a:lnTo>
                      <a:pt x="200" y="94"/>
                    </a:lnTo>
                    <a:lnTo>
                      <a:pt x="198" y="98"/>
                    </a:lnTo>
                    <a:lnTo>
                      <a:pt x="194" y="102"/>
                    </a:lnTo>
                    <a:lnTo>
                      <a:pt x="186" y="102"/>
                    </a:lnTo>
                    <a:lnTo>
                      <a:pt x="172" y="100"/>
                    </a:lnTo>
                    <a:lnTo>
                      <a:pt x="162" y="100"/>
                    </a:lnTo>
                    <a:lnTo>
                      <a:pt x="164" y="102"/>
                    </a:lnTo>
                    <a:lnTo>
                      <a:pt x="166" y="106"/>
                    </a:lnTo>
                    <a:lnTo>
                      <a:pt x="168" y="110"/>
                    </a:lnTo>
                    <a:lnTo>
                      <a:pt x="154" y="110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42" y="116"/>
                    </a:lnTo>
                    <a:lnTo>
                      <a:pt x="136" y="118"/>
                    </a:lnTo>
                    <a:lnTo>
                      <a:pt x="130" y="118"/>
                    </a:lnTo>
                    <a:lnTo>
                      <a:pt x="124" y="118"/>
                    </a:lnTo>
                    <a:lnTo>
                      <a:pt x="126" y="122"/>
                    </a:lnTo>
                    <a:lnTo>
                      <a:pt x="126" y="126"/>
                    </a:lnTo>
                    <a:lnTo>
                      <a:pt x="126" y="130"/>
                    </a:lnTo>
                    <a:lnTo>
                      <a:pt x="128" y="134"/>
                    </a:lnTo>
                    <a:lnTo>
                      <a:pt x="116" y="136"/>
                    </a:lnTo>
                    <a:lnTo>
                      <a:pt x="106" y="140"/>
                    </a:lnTo>
                    <a:lnTo>
                      <a:pt x="96" y="144"/>
                    </a:lnTo>
                    <a:lnTo>
                      <a:pt x="82" y="142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2" y="152"/>
                    </a:lnTo>
                    <a:lnTo>
                      <a:pt x="92" y="156"/>
                    </a:lnTo>
                    <a:lnTo>
                      <a:pt x="88" y="160"/>
                    </a:lnTo>
                    <a:lnTo>
                      <a:pt x="84" y="164"/>
                    </a:lnTo>
                    <a:lnTo>
                      <a:pt x="78" y="166"/>
                    </a:lnTo>
                    <a:lnTo>
                      <a:pt x="74" y="168"/>
                    </a:lnTo>
                    <a:lnTo>
                      <a:pt x="68" y="170"/>
                    </a:lnTo>
                    <a:lnTo>
                      <a:pt x="62" y="172"/>
                    </a:lnTo>
                    <a:lnTo>
                      <a:pt x="58" y="172"/>
                    </a:lnTo>
                    <a:lnTo>
                      <a:pt x="64" y="174"/>
                    </a:lnTo>
                    <a:lnTo>
                      <a:pt x="68" y="176"/>
                    </a:lnTo>
                    <a:lnTo>
                      <a:pt x="72" y="180"/>
                    </a:lnTo>
                    <a:lnTo>
                      <a:pt x="76" y="182"/>
                    </a:lnTo>
                    <a:lnTo>
                      <a:pt x="78" y="184"/>
                    </a:lnTo>
                    <a:lnTo>
                      <a:pt x="78" y="190"/>
                    </a:lnTo>
                    <a:lnTo>
                      <a:pt x="78" y="194"/>
                    </a:lnTo>
                    <a:lnTo>
                      <a:pt x="76" y="202"/>
                    </a:lnTo>
                    <a:lnTo>
                      <a:pt x="70" y="204"/>
                    </a:lnTo>
                    <a:lnTo>
                      <a:pt x="62" y="204"/>
                    </a:lnTo>
                    <a:lnTo>
                      <a:pt x="54" y="204"/>
                    </a:lnTo>
                    <a:lnTo>
                      <a:pt x="60" y="214"/>
                    </a:lnTo>
                    <a:lnTo>
                      <a:pt x="60" y="224"/>
                    </a:lnTo>
                    <a:lnTo>
                      <a:pt x="56" y="236"/>
                    </a:lnTo>
                    <a:lnTo>
                      <a:pt x="56" y="248"/>
                    </a:lnTo>
                    <a:lnTo>
                      <a:pt x="46" y="248"/>
                    </a:lnTo>
                    <a:lnTo>
                      <a:pt x="34" y="248"/>
                    </a:lnTo>
                    <a:lnTo>
                      <a:pt x="38" y="250"/>
                    </a:lnTo>
                    <a:lnTo>
                      <a:pt x="42" y="254"/>
                    </a:lnTo>
                    <a:lnTo>
                      <a:pt x="44" y="260"/>
                    </a:lnTo>
                    <a:lnTo>
                      <a:pt x="44" y="268"/>
                    </a:lnTo>
                    <a:lnTo>
                      <a:pt x="42" y="272"/>
                    </a:lnTo>
                    <a:lnTo>
                      <a:pt x="38" y="276"/>
                    </a:lnTo>
                    <a:lnTo>
                      <a:pt x="34" y="278"/>
                    </a:lnTo>
                    <a:lnTo>
                      <a:pt x="28" y="280"/>
                    </a:lnTo>
                    <a:lnTo>
                      <a:pt x="24" y="280"/>
                    </a:lnTo>
                    <a:lnTo>
                      <a:pt x="18" y="282"/>
                    </a:lnTo>
                    <a:lnTo>
                      <a:pt x="24" y="284"/>
                    </a:lnTo>
                    <a:lnTo>
                      <a:pt x="26" y="288"/>
                    </a:lnTo>
                    <a:lnTo>
                      <a:pt x="26" y="292"/>
                    </a:lnTo>
                    <a:lnTo>
                      <a:pt x="24" y="296"/>
                    </a:lnTo>
                    <a:lnTo>
                      <a:pt x="18" y="300"/>
                    </a:lnTo>
                    <a:lnTo>
                      <a:pt x="28" y="302"/>
                    </a:lnTo>
                    <a:lnTo>
                      <a:pt x="38" y="306"/>
                    </a:lnTo>
                    <a:lnTo>
                      <a:pt x="38" y="312"/>
                    </a:lnTo>
                    <a:lnTo>
                      <a:pt x="34" y="316"/>
                    </a:lnTo>
                    <a:lnTo>
                      <a:pt x="28" y="320"/>
                    </a:lnTo>
                    <a:lnTo>
                      <a:pt x="24" y="322"/>
                    </a:lnTo>
                    <a:lnTo>
                      <a:pt x="18" y="326"/>
                    </a:lnTo>
                    <a:lnTo>
                      <a:pt x="12" y="330"/>
                    </a:lnTo>
                    <a:lnTo>
                      <a:pt x="8" y="334"/>
                    </a:lnTo>
                    <a:lnTo>
                      <a:pt x="12" y="336"/>
                    </a:lnTo>
                    <a:lnTo>
                      <a:pt x="18" y="338"/>
                    </a:lnTo>
                    <a:lnTo>
                      <a:pt x="22" y="338"/>
                    </a:lnTo>
                    <a:lnTo>
                      <a:pt x="20" y="342"/>
                    </a:lnTo>
                    <a:lnTo>
                      <a:pt x="18" y="344"/>
                    </a:lnTo>
                    <a:lnTo>
                      <a:pt x="14" y="348"/>
                    </a:lnTo>
                    <a:lnTo>
                      <a:pt x="12" y="350"/>
                    </a:lnTo>
                    <a:lnTo>
                      <a:pt x="16" y="352"/>
                    </a:lnTo>
                    <a:lnTo>
                      <a:pt x="22" y="354"/>
                    </a:lnTo>
                    <a:lnTo>
                      <a:pt x="26" y="356"/>
                    </a:lnTo>
                    <a:lnTo>
                      <a:pt x="24" y="358"/>
                    </a:lnTo>
                    <a:lnTo>
                      <a:pt x="22" y="362"/>
                    </a:lnTo>
                    <a:lnTo>
                      <a:pt x="32" y="364"/>
                    </a:lnTo>
                    <a:lnTo>
                      <a:pt x="44" y="368"/>
                    </a:lnTo>
                    <a:lnTo>
                      <a:pt x="22" y="382"/>
                    </a:lnTo>
                    <a:lnTo>
                      <a:pt x="0" y="394"/>
                    </a:lnTo>
                    <a:lnTo>
                      <a:pt x="6" y="396"/>
                    </a:lnTo>
                    <a:lnTo>
                      <a:pt x="14" y="398"/>
                    </a:lnTo>
                    <a:lnTo>
                      <a:pt x="20" y="402"/>
                    </a:lnTo>
                    <a:lnTo>
                      <a:pt x="24" y="406"/>
                    </a:lnTo>
                    <a:lnTo>
                      <a:pt x="22" y="408"/>
                    </a:lnTo>
                    <a:lnTo>
                      <a:pt x="20" y="410"/>
                    </a:lnTo>
                    <a:lnTo>
                      <a:pt x="16" y="412"/>
                    </a:lnTo>
                    <a:lnTo>
                      <a:pt x="22" y="414"/>
                    </a:lnTo>
                    <a:lnTo>
                      <a:pt x="28" y="416"/>
                    </a:lnTo>
                    <a:lnTo>
                      <a:pt x="30" y="420"/>
                    </a:lnTo>
                    <a:lnTo>
                      <a:pt x="32" y="424"/>
                    </a:lnTo>
                    <a:lnTo>
                      <a:pt x="32" y="428"/>
                    </a:lnTo>
                    <a:lnTo>
                      <a:pt x="28" y="434"/>
                    </a:lnTo>
                    <a:lnTo>
                      <a:pt x="32" y="434"/>
                    </a:lnTo>
                    <a:lnTo>
                      <a:pt x="34" y="434"/>
                    </a:lnTo>
                    <a:lnTo>
                      <a:pt x="34" y="440"/>
                    </a:lnTo>
                    <a:lnTo>
                      <a:pt x="30" y="442"/>
                    </a:lnTo>
                    <a:lnTo>
                      <a:pt x="26" y="446"/>
                    </a:lnTo>
                    <a:lnTo>
                      <a:pt x="22" y="448"/>
                    </a:lnTo>
                    <a:lnTo>
                      <a:pt x="20" y="452"/>
                    </a:lnTo>
                    <a:lnTo>
                      <a:pt x="16" y="456"/>
                    </a:lnTo>
                    <a:lnTo>
                      <a:pt x="22" y="454"/>
                    </a:lnTo>
                    <a:lnTo>
                      <a:pt x="28" y="456"/>
                    </a:lnTo>
                    <a:lnTo>
                      <a:pt x="34" y="458"/>
                    </a:lnTo>
                    <a:lnTo>
                      <a:pt x="40" y="460"/>
                    </a:lnTo>
                    <a:lnTo>
                      <a:pt x="44" y="464"/>
                    </a:lnTo>
                    <a:lnTo>
                      <a:pt x="40" y="468"/>
                    </a:lnTo>
                    <a:lnTo>
                      <a:pt x="38" y="472"/>
                    </a:lnTo>
                    <a:lnTo>
                      <a:pt x="34" y="476"/>
                    </a:lnTo>
                    <a:lnTo>
                      <a:pt x="40" y="478"/>
                    </a:lnTo>
                    <a:lnTo>
                      <a:pt x="44" y="482"/>
                    </a:lnTo>
                    <a:lnTo>
                      <a:pt x="48" y="486"/>
                    </a:lnTo>
                    <a:lnTo>
                      <a:pt x="48" y="490"/>
                    </a:lnTo>
                    <a:lnTo>
                      <a:pt x="48" y="496"/>
                    </a:lnTo>
                    <a:lnTo>
                      <a:pt x="54" y="496"/>
                    </a:lnTo>
                    <a:lnTo>
                      <a:pt x="60" y="498"/>
                    </a:lnTo>
                    <a:lnTo>
                      <a:pt x="64" y="500"/>
                    </a:lnTo>
                    <a:lnTo>
                      <a:pt x="66" y="504"/>
                    </a:lnTo>
                    <a:lnTo>
                      <a:pt x="66" y="508"/>
                    </a:lnTo>
                    <a:lnTo>
                      <a:pt x="66" y="514"/>
                    </a:lnTo>
                    <a:lnTo>
                      <a:pt x="62" y="520"/>
                    </a:lnTo>
                    <a:lnTo>
                      <a:pt x="68" y="524"/>
                    </a:lnTo>
                    <a:lnTo>
                      <a:pt x="72" y="528"/>
                    </a:lnTo>
                    <a:lnTo>
                      <a:pt x="74" y="534"/>
                    </a:lnTo>
                    <a:lnTo>
                      <a:pt x="76" y="540"/>
                    </a:lnTo>
                    <a:lnTo>
                      <a:pt x="76" y="546"/>
                    </a:lnTo>
                    <a:lnTo>
                      <a:pt x="96" y="546"/>
                    </a:lnTo>
                    <a:lnTo>
                      <a:pt x="118" y="544"/>
                    </a:lnTo>
                    <a:lnTo>
                      <a:pt x="114" y="552"/>
                    </a:lnTo>
                    <a:lnTo>
                      <a:pt x="112" y="558"/>
                    </a:lnTo>
                    <a:lnTo>
                      <a:pt x="110" y="566"/>
                    </a:lnTo>
                    <a:lnTo>
                      <a:pt x="108" y="572"/>
                    </a:lnTo>
                    <a:lnTo>
                      <a:pt x="114" y="572"/>
                    </a:lnTo>
                    <a:lnTo>
                      <a:pt x="120" y="572"/>
                    </a:lnTo>
                    <a:lnTo>
                      <a:pt x="126" y="572"/>
                    </a:lnTo>
                    <a:lnTo>
                      <a:pt x="122" y="578"/>
                    </a:lnTo>
                    <a:lnTo>
                      <a:pt x="118" y="584"/>
                    </a:lnTo>
                    <a:lnTo>
                      <a:pt x="116" y="592"/>
                    </a:lnTo>
                    <a:lnTo>
                      <a:pt x="122" y="592"/>
                    </a:lnTo>
                    <a:lnTo>
                      <a:pt x="128" y="592"/>
                    </a:lnTo>
                    <a:lnTo>
                      <a:pt x="136" y="592"/>
                    </a:lnTo>
                    <a:lnTo>
                      <a:pt x="134" y="594"/>
                    </a:lnTo>
                    <a:lnTo>
                      <a:pt x="132" y="598"/>
                    </a:lnTo>
                    <a:lnTo>
                      <a:pt x="130" y="602"/>
                    </a:lnTo>
                    <a:lnTo>
                      <a:pt x="128" y="604"/>
                    </a:lnTo>
                    <a:lnTo>
                      <a:pt x="144" y="606"/>
                    </a:lnTo>
                    <a:lnTo>
                      <a:pt x="156" y="610"/>
                    </a:lnTo>
                    <a:lnTo>
                      <a:pt x="164" y="622"/>
                    </a:lnTo>
                    <a:lnTo>
                      <a:pt x="162" y="620"/>
                    </a:lnTo>
                    <a:lnTo>
                      <a:pt x="160" y="618"/>
                    </a:lnTo>
                    <a:lnTo>
                      <a:pt x="164" y="614"/>
                    </a:lnTo>
                    <a:lnTo>
                      <a:pt x="168" y="614"/>
                    </a:lnTo>
                    <a:lnTo>
                      <a:pt x="170" y="614"/>
                    </a:lnTo>
                    <a:lnTo>
                      <a:pt x="172" y="614"/>
                    </a:lnTo>
                    <a:lnTo>
                      <a:pt x="174" y="618"/>
                    </a:lnTo>
                    <a:lnTo>
                      <a:pt x="174" y="620"/>
                    </a:lnTo>
                    <a:lnTo>
                      <a:pt x="176" y="624"/>
                    </a:lnTo>
                    <a:lnTo>
                      <a:pt x="178" y="628"/>
                    </a:lnTo>
                    <a:lnTo>
                      <a:pt x="178" y="630"/>
                    </a:lnTo>
                    <a:lnTo>
                      <a:pt x="180" y="632"/>
                    </a:lnTo>
                    <a:lnTo>
                      <a:pt x="184" y="634"/>
                    </a:lnTo>
                    <a:lnTo>
                      <a:pt x="188" y="636"/>
                    </a:lnTo>
                    <a:lnTo>
                      <a:pt x="190" y="636"/>
                    </a:lnTo>
                    <a:lnTo>
                      <a:pt x="194" y="638"/>
                    </a:lnTo>
                    <a:lnTo>
                      <a:pt x="198" y="638"/>
                    </a:lnTo>
                    <a:lnTo>
                      <a:pt x="200" y="640"/>
                    </a:lnTo>
                    <a:lnTo>
                      <a:pt x="202" y="644"/>
                    </a:lnTo>
                    <a:lnTo>
                      <a:pt x="204" y="648"/>
                    </a:lnTo>
                    <a:lnTo>
                      <a:pt x="206" y="646"/>
                    </a:lnTo>
                    <a:lnTo>
                      <a:pt x="210" y="646"/>
                    </a:lnTo>
                    <a:lnTo>
                      <a:pt x="212" y="644"/>
                    </a:lnTo>
                    <a:lnTo>
                      <a:pt x="216" y="648"/>
                    </a:lnTo>
                    <a:lnTo>
                      <a:pt x="220" y="654"/>
                    </a:lnTo>
                    <a:lnTo>
                      <a:pt x="222" y="658"/>
                    </a:lnTo>
                    <a:lnTo>
                      <a:pt x="224" y="654"/>
                    </a:lnTo>
                    <a:lnTo>
                      <a:pt x="228" y="650"/>
                    </a:lnTo>
                    <a:lnTo>
                      <a:pt x="232" y="652"/>
                    </a:lnTo>
                    <a:lnTo>
                      <a:pt x="234" y="654"/>
                    </a:lnTo>
                    <a:lnTo>
                      <a:pt x="238" y="656"/>
                    </a:lnTo>
                    <a:lnTo>
                      <a:pt x="238" y="662"/>
                    </a:lnTo>
                    <a:lnTo>
                      <a:pt x="240" y="666"/>
                    </a:lnTo>
                    <a:lnTo>
                      <a:pt x="252" y="662"/>
                    </a:lnTo>
                    <a:lnTo>
                      <a:pt x="262" y="666"/>
                    </a:lnTo>
                    <a:lnTo>
                      <a:pt x="270" y="674"/>
                    </a:lnTo>
                    <a:lnTo>
                      <a:pt x="276" y="686"/>
                    </a:lnTo>
                    <a:lnTo>
                      <a:pt x="274" y="678"/>
                    </a:lnTo>
                    <a:lnTo>
                      <a:pt x="276" y="674"/>
                    </a:lnTo>
                    <a:lnTo>
                      <a:pt x="278" y="670"/>
                    </a:lnTo>
                    <a:lnTo>
                      <a:pt x="280" y="668"/>
                    </a:lnTo>
                    <a:lnTo>
                      <a:pt x="284" y="666"/>
                    </a:lnTo>
                    <a:lnTo>
                      <a:pt x="288" y="668"/>
                    </a:lnTo>
                    <a:lnTo>
                      <a:pt x="292" y="672"/>
                    </a:lnTo>
                    <a:lnTo>
                      <a:pt x="296" y="678"/>
                    </a:lnTo>
                    <a:lnTo>
                      <a:pt x="294" y="674"/>
                    </a:lnTo>
                    <a:lnTo>
                      <a:pt x="296" y="674"/>
                    </a:lnTo>
                    <a:lnTo>
                      <a:pt x="298" y="674"/>
                    </a:lnTo>
                    <a:lnTo>
                      <a:pt x="300" y="676"/>
                    </a:lnTo>
                    <a:lnTo>
                      <a:pt x="302" y="680"/>
                    </a:lnTo>
                    <a:lnTo>
                      <a:pt x="304" y="682"/>
                    </a:lnTo>
                    <a:lnTo>
                      <a:pt x="304" y="686"/>
                    </a:lnTo>
                    <a:lnTo>
                      <a:pt x="310" y="682"/>
                    </a:lnTo>
                    <a:lnTo>
                      <a:pt x="318" y="680"/>
                    </a:lnTo>
                    <a:lnTo>
                      <a:pt x="324" y="678"/>
                    </a:lnTo>
                    <a:lnTo>
                      <a:pt x="326" y="682"/>
                    </a:lnTo>
                    <a:lnTo>
                      <a:pt x="328" y="684"/>
                    </a:lnTo>
                    <a:lnTo>
                      <a:pt x="330" y="688"/>
                    </a:lnTo>
                    <a:lnTo>
                      <a:pt x="330" y="692"/>
                    </a:lnTo>
                    <a:lnTo>
                      <a:pt x="332" y="686"/>
                    </a:lnTo>
                    <a:lnTo>
                      <a:pt x="332" y="684"/>
                    </a:lnTo>
                    <a:lnTo>
                      <a:pt x="334" y="682"/>
                    </a:lnTo>
                    <a:lnTo>
                      <a:pt x="338" y="684"/>
                    </a:lnTo>
                    <a:lnTo>
                      <a:pt x="340" y="684"/>
                    </a:lnTo>
                    <a:lnTo>
                      <a:pt x="344" y="688"/>
                    </a:lnTo>
                    <a:lnTo>
                      <a:pt x="346" y="690"/>
                    </a:lnTo>
                    <a:lnTo>
                      <a:pt x="350" y="694"/>
                    </a:lnTo>
                    <a:lnTo>
                      <a:pt x="352" y="698"/>
                    </a:lnTo>
                    <a:lnTo>
                      <a:pt x="356" y="702"/>
                    </a:lnTo>
                    <a:lnTo>
                      <a:pt x="358" y="706"/>
                    </a:lnTo>
                    <a:lnTo>
                      <a:pt x="360" y="708"/>
                    </a:lnTo>
                    <a:lnTo>
                      <a:pt x="364" y="700"/>
                    </a:lnTo>
                    <a:lnTo>
                      <a:pt x="370" y="700"/>
                    </a:lnTo>
                    <a:lnTo>
                      <a:pt x="378" y="704"/>
                    </a:lnTo>
                    <a:lnTo>
                      <a:pt x="386" y="712"/>
                    </a:lnTo>
                    <a:lnTo>
                      <a:pt x="392" y="718"/>
                    </a:lnTo>
                    <a:lnTo>
                      <a:pt x="386" y="714"/>
                    </a:lnTo>
                    <a:lnTo>
                      <a:pt x="384" y="710"/>
                    </a:lnTo>
                    <a:lnTo>
                      <a:pt x="382" y="706"/>
                    </a:lnTo>
                    <a:lnTo>
                      <a:pt x="382" y="702"/>
                    </a:lnTo>
                    <a:lnTo>
                      <a:pt x="384" y="696"/>
                    </a:lnTo>
                    <a:lnTo>
                      <a:pt x="386" y="692"/>
                    </a:lnTo>
                    <a:lnTo>
                      <a:pt x="390" y="690"/>
                    </a:lnTo>
                    <a:lnTo>
                      <a:pt x="394" y="686"/>
                    </a:lnTo>
                    <a:lnTo>
                      <a:pt x="398" y="686"/>
                    </a:lnTo>
                    <a:lnTo>
                      <a:pt x="404" y="688"/>
                    </a:lnTo>
                    <a:lnTo>
                      <a:pt x="408" y="690"/>
                    </a:lnTo>
                    <a:lnTo>
                      <a:pt x="412" y="696"/>
                    </a:lnTo>
                    <a:lnTo>
                      <a:pt x="414" y="692"/>
                    </a:lnTo>
                    <a:lnTo>
                      <a:pt x="414" y="690"/>
                    </a:lnTo>
                    <a:lnTo>
                      <a:pt x="418" y="688"/>
                    </a:lnTo>
                    <a:lnTo>
                      <a:pt x="420" y="686"/>
                    </a:lnTo>
                    <a:lnTo>
                      <a:pt x="424" y="686"/>
                    </a:lnTo>
                    <a:lnTo>
                      <a:pt x="428" y="688"/>
                    </a:lnTo>
                    <a:lnTo>
                      <a:pt x="432" y="690"/>
                    </a:lnTo>
                    <a:lnTo>
                      <a:pt x="434" y="694"/>
                    </a:lnTo>
                    <a:lnTo>
                      <a:pt x="438" y="682"/>
                    </a:lnTo>
                    <a:lnTo>
                      <a:pt x="450" y="676"/>
                    </a:lnTo>
                    <a:lnTo>
                      <a:pt x="462" y="674"/>
                    </a:lnTo>
                    <a:lnTo>
                      <a:pt x="472" y="680"/>
                    </a:lnTo>
                    <a:lnTo>
                      <a:pt x="482" y="672"/>
                    </a:lnTo>
                    <a:lnTo>
                      <a:pt x="494" y="666"/>
                    </a:lnTo>
                    <a:lnTo>
                      <a:pt x="504" y="660"/>
                    </a:lnTo>
                    <a:lnTo>
                      <a:pt x="506" y="658"/>
                    </a:lnTo>
                    <a:lnTo>
                      <a:pt x="508" y="656"/>
                    </a:lnTo>
                    <a:lnTo>
                      <a:pt x="508" y="654"/>
                    </a:lnTo>
                    <a:lnTo>
                      <a:pt x="510" y="654"/>
                    </a:lnTo>
                    <a:lnTo>
                      <a:pt x="514" y="652"/>
                    </a:lnTo>
                    <a:lnTo>
                      <a:pt x="520" y="652"/>
                    </a:lnTo>
                    <a:lnTo>
                      <a:pt x="524" y="652"/>
                    </a:lnTo>
                    <a:lnTo>
                      <a:pt x="528" y="654"/>
                    </a:lnTo>
                    <a:lnTo>
                      <a:pt x="534" y="656"/>
                    </a:lnTo>
                    <a:lnTo>
                      <a:pt x="540" y="658"/>
                    </a:lnTo>
                    <a:lnTo>
                      <a:pt x="538" y="654"/>
                    </a:lnTo>
                    <a:lnTo>
                      <a:pt x="538" y="652"/>
                    </a:lnTo>
                    <a:lnTo>
                      <a:pt x="538" y="648"/>
                    </a:lnTo>
                    <a:lnTo>
                      <a:pt x="550" y="648"/>
                    </a:lnTo>
                    <a:lnTo>
                      <a:pt x="562" y="650"/>
                    </a:lnTo>
                    <a:lnTo>
                      <a:pt x="558" y="648"/>
                    </a:lnTo>
                    <a:lnTo>
                      <a:pt x="552" y="646"/>
                    </a:lnTo>
                    <a:lnTo>
                      <a:pt x="550" y="644"/>
                    </a:lnTo>
                    <a:lnTo>
                      <a:pt x="546" y="640"/>
                    </a:lnTo>
                    <a:lnTo>
                      <a:pt x="544" y="634"/>
                    </a:lnTo>
                    <a:lnTo>
                      <a:pt x="544" y="628"/>
                    </a:lnTo>
                    <a:lnTo>
                      <a:pt x="546" y="622"/>
                    </a:lnTo>
                    <a:lnTo>
                      <a:pt x="548" y="616"/>
                    </a:lnTo>
                    <a:lnTo>
                      <a:pt x="552" y="614"/>
                    </a:lnTo>
                    <a:lnTo>
                      <a:pt x="558" y="612"/>
                    </a:lnTo>
                    <a:lnTo>
                      <a:pt x="564" y="612"/>
                    </a:lnTo>
                    <a:lnTo>
                      <a:pt x="570" y="612"/>
                    </a:lnTo>
                    <a:lnTo>
                      <a:pt x="576" y="612"/>
                    </a:lnTo>
                    <a:lnTo>
                      <a:pt x="572" y="608"/>
                    </a:lnTo>
                    <a:lnTo>
                      <a:pt x="572" y="606"/>
                    </a:lnTo>
                    <a:lnTo>
                      <a:pt x="570" y="602"/>
                    </a:lnTo>
                    <a:lnTo>
                      <a:pt x="570" y="598"/>
                    </a:lnTo>
                    <a:lnTo>
                      <a:pt x="584" y="600"/>
                    </a:lnTo>
                    <a:lnTo>
                      <a:pt x="592" y="598"/>
                    </a:lnTo>
                    <a:lnTo>
                      <a:pt x="600" y="594"/>
                    </a:lnTo>
                    <a:lnTo>
                      <a:pt x="612" y="586"/>
                    </a:lnTo>
                    <a:lnTo>
                      <a:pt x="614" y="582"/>
                    </a:lnTo>
                    <a:lnTo>
                      <a:pt x="620" y="580"/>
                    </a:lnTo>
                    <a:lnTo>
                      <a:pt x="624" y="580"/>
                    </a:lnTo>
                    <a:lnTo>
                      <a:pt x="626" y="576"/>
                    </a:lnTo>
                    <a:lnTo>
                      <a:pt x="628" y="572"/>
                    </a:lnTo>
                    <a:lnTo>
                      <a:pt x="628" y="568"/>
                    </a:lnTo>
                    <a:lnTo>
                      <a:pt x="628" y="562"/>
                    </a:lnTo>
                    <a:lnTo>
                      <a:pt x="628" y="558"/>
                    </a:lnTo>
                    <a:lnTo>
                      <a:pt x="630" y="554"/>
                    </a:lnTo>
                    <a:lnTo>
                      <a:pt x="626" y="552"/>
                    </a:lnTo>
                    <a:lnTo>
                      <a:pt x="622" y="548"/>
                    </a:lnTo>
                    <a:lnTo>
                      <a:pt x="620" y="548"/>
                    </a:lnTo>
                    <a:lnTo>
                      <a:pt x="630" y="536"/>
                    </a:lnTo>
                    <a:lnTo>
                      <a:pt x="642" y="532"/>
                    </a:lnTo>
                    <a:lnTo>
                      <a:pt x="656" y="534"/>
                    </a:lnTo>
                    <a:lnTo>
                      <a:pt x="656" y="530"/>
                    </a:lnTo>
                    <a:lnTo>
                      <a:pt x="656" y="524"/>
                    </a:lnTo>
                    <a:lnTo>
                      <a:pt x="656" y="520"/>
                    </a:lnTo>
                    <a:lnTo>
                      <a:pt x="658" y="516"/>
                    </a:lnTo>
                    <a:lnTo>
                      <a:pt x="658" y="512"/>
                    </a:lnTo>
                    <a:lnTo>
                      <a:pt x="662" y="510"/>
                    </a:lnTo>
                    <a:lnTo>
                      <a:pt x="666" y="508"/>
                    </a:lnTo>
                    <a:lnTo>
                      <a:pt x="672" y="508"/>
                    </a:lnTo>
                    <a:lnTo>
                      <a:pt x="674" y="502"/>
                    </a:lnTo>
                    <a:lnTo>
                      <a:pt x="676" y="498"/>
                    </a:lnTo>
                    <a:lnTo>
                      <a:pt x="678" y="494"/>
                    </a:lnTo>
                    <a:lnTo>
                      <a:pt x="682" y="492"/>
                    </a:lnTo>
                    <a:lnTo>
                      <a:pt x="684" y="490"/>
                    </a:lnTo>
                    <a:lnTo>
                      <a:pt x="688" y="490"/>
                    </a:lnTo>
                    <a:lnTo>
                      <a:pt x="692" y="488"/>
                    </a:lnTo>
                    <a:lnTo>
                      <a:pt x="696" y="484"/>
                    </a:lnTo>
                    <a:lnTo>
                      <a:pt x="698" y="482"/>
                    </a:lnTo>
                    <a:lnTo>
                      <a:pt x="694" y="478"/>
                    </a:lnTo>
                    <a:lnTo>
                      <a:pt x="690" y="476"/>
                    </a:lnTo>
                    <a:lnTo>
                      <a:pt x="688" y="472"/>
                    </a:lnTo>
                    <a:lnTo>
                      <a:pt x="692" y="466"/>
                    </a:lnTo>
                    <a:lnTo>
                      <a:pt x="700" y="462"/>
                    </a:lnTo>
                    <a:lnTo>
                      <a:pt x="708" y="458"/>
                    </a:lnTo>
                    <a:lnTo>
                      <a:pt x="714" y="452"/>
                    </a:lnTo>
                    <a:lnTo>
                      <a:pt x="704" y="446"/>
                    </a:lnTo>
                    <a:lnTo>
                      <a:pt x="700" y="436"/>
                    </a:lnTo>
                    <a:lnTo>
                      <a:pt x="700" y="424"/>
                    </a:lnTo>
                    <a:lnTo>
                      <a:pt x="708" y="414"/>
                    </a:lnTo>
                    <a:lnTo>
                      <a:pt x="702" y="412"/>
                    </a:lnTo>
                    <a:lnTo>
                      <a:pt x="696" y="410"/>
                    </a:lnTo>
                    <a:lnTo>
                      <a:pt x="692" y="408"/>
                    </a:lnTo>
                    <a:lnTo>
                      <a:pt x="706" y="402"/>
                    </a:lnTo>
                    <a:lnTo>
                      <a:pt x="712" y="398"/>
                    </a:lnTo>
                    <a:lnTo>
                      <a:pt x="714" y="392"/>
                    </a:lnTo>
                    <a:lnTo>
                      <a:pt x="716" y="382"/>
                    </a:lnTo>
                    <a:lnTo>
                      <a:pt x="718" y="370"/>
                    </a:lnTo>
                    <a:lnTo>
                      <a:pt x="724" y="362"/>
                    </a:lnTo>
                    <a:lnTo>
                      <a:pt x="728" y="356"/>
                    </a:lnTo>
                    <a:lnTo>
                      <a:pt x="734" y="352"/>
                    </a:lnTo>
                    <a:lnTo>
                      <a:pt x="736" y="348"/>
                    </a:lnTo>
                    <a:lnTo>
                      <a:pt x="736" y="342"/>
                    </a:lnTo>
                    <a:lnTo>
                      <a:pt x="732" y="332"/>
                    </a:lnTo>
                    <a:lnTo>
                      <a:pt x="736" y="330"/>
                    </a:lnTo>
                    <a:lnTo>
                      <a:pt x="742" y="328"/>
                    </a:lnTo>
                    <a:lnTo>
                      <a:pt x="736" y="326"/>
                    </a:lnTo>
                    <a:lnTo>
                      <a:pt x="730" y="322"/>
                    </a:lnTo>
                    <a:lnTo>
                      <a:pt x="722" y="320"/>
                    </a:lnTo>
                    <a:lnTo>
                      <a:pt x="718" y="316"/>
                    </a:lnTo>
                    <a:lnTo>
                      <a:pt x="714" y="312"/>
                    </a:lnTo>
                    <a:lnTo>
                      <a:pt x="710" y="306"/>
                    </a:lnTo>
                    <a:lnTo>
                      <a:pt x="716" y="306"/>
                    </a:lnTo>
                    <a:lnTo>
                      <a:pt x="720" y="302"/>
                    </a:lnTo>
                    <a:lnTo>
                      <a:pt x="726" y="302"/>
                    </a:lnTo>
                    <a:lnTo>
                      <a:pt x="722" y="298"/>
                    </a:lnTo>
                    <a:lnTo>
                      <a:pt x="718" y="296"/>
                    </a:lnTo>
                    <a:lnTo>
                      <a:pt x="714" y="294"/>
                    </a:lnTo>
                    <a:lnTo>
                      <a:pt x="710" y="292"/>
                    </a:lnTo>
                    <a:lnTo>
                      <a:pt x="706" y="290"/>
                    </a:lnTo>
                    <a:lnTo>
                      <a:pt x="702" y="286"/>
                    </a:lnTo>
                    <a:lnTo>
                      <a:pt x="706" y="284"/>
                    </a:lnTo>
                    <a:lnTo>
                      <a:pt x="708" y="282"/>
                    </a:lnTo>
                    <a:lnTo>
                      <a:pt x="708" y="276"/>
                    </a:lnTo>
                    <a:lnTo>
                      <a:pt x="704" y="272"/>
                    </a:lnTo>
                    <a:lnTo>
                      <a:pt x="700" y="268"/>
                    </a:lnTo>
                    <a:lnTo>
                      <a:pt x="694" y="268"/>
                    </a:lnTo>
                    <a:lnTo>
                      <a:pt x="698" y="258"/>
                    </a:lnTo>
                    <a:lnTo>
                      <a:pt x="704" y="248"/>
                    </a:lnTo>
                    <a:lnTo>
                      <a:pt x="710" y="238"/>
                    </a:lnTo>
                    <a:lnTo>
                      <a:pt x="700" y="250"/>
                    </a:lnTo>
                    <a:lnTo>
                      <a:pt x="694" y="252"/>
                    </a:lnTo>
                    <a:lnTo>
                      <a:pt x="690" y="250"/>
                    </a:lnTo>
                    <a:lnTo>
                      <a:pt x="682" y="244"/>
                    </a:lnTo>
                    <a:lnTo>
                      <a:pt x="672" y="234"/>
                    </a:lnTo>
                    <a:lnTo>
                      <a:pt x="680" y="222"/>
                    </a:lnTo>
                    <a:lnTo>
                      <a:pt x="678" y="212"/>
                    </a:lnTo>
                    <a:lnTo>
                      <a:pt x="672" y="206"/>
                    </a:lnTo>
                    <a:lnTo>
                      <a:pt x="662" y="202"/>
                    </a:lnTo>
                    <a:lnTo>
                      <a:pt x="650" y="202"/>
                    </a:lnTo>
                    <a:lnTo>
                      <a:pt x="654" y="198"/>
                    </a:lnTo>
                    <a:lnTo>
                      <a:pt x="658" y="196"/>
                    </a:lnTo>
                    <a:lnTo>
                      <a:pt x="662" y="192"/>
                    </a:lnTo>
                    <a:lnTo>
                      <a:pt x="664" y="188"/>
                    </a:lnTo>
                    <a:lnTo>
                      <a:pt x="660" y="184"/>
                    </a:lnTo>
                    <a:lnTo>
                      <a:pt x="654" y="182"/>
                    </a:lnTo>
                    <a:lnTo>
                      <a:pt x="650" y="180"/>
                    </a:lnTo>
                    <a:lnTo>
                      <a:pt x="648" y="184"/>
                    </a:lnTo>
                    <a:lnTo>
                      <a:pt x="646" y="190"/>
                    </a:lnTo>
                    <a:lnTo>
                      <a:pt x="644" y="192"/>
                    </a:lnTo>
                    <a:lnTo>
                      <a:pt x="640" y="196"/>
                    </a:lnTo>
                    <a:lnTo>
                      <a:pt x="640" y="184"/>
                    </a:lnTo>
                    <a:lnTo>
                      <a:pt x="640" y="172"/>
                    </a:lnTo>
                    <a:lnTo>
                      <a:pt x="638" y="162"/>
                    </a:lnTo>
                    <a:lnTo>
                      <a:pt x="632" y="154"/>
                    </a:lnTo>
                    <a:lnTo>
                      <a:pt x="622" y="152"/>
                    </a:lnTo>
                    <a:lnTo>
                      <a:pt x="622" y="146"/>
                    </a:lnTo>
                    <a:lnTo>
                      <a:pt x="622" y="140"/>
                    </a:lnTo>
                    <a:lnTo>
                      <a:pt x="622" y="134"/>
                    </a:lnTo>
                    <a:lnTo>
                      <a:pt x="622" y="128"/>
                    </a:lnTo>
                    <a:lnTo>
                      <a:pt x="618" y="110"/>
                    </a:lnTo>
                    <a:lnTo>
                      <a:pt x="614" y="94"/>
                    </a:lnTo>
                    <a:lnTo>
                      <a:pt x="612" y="98"/>
                    </a:lnTo>
                    <a:lnTo>
                      <a:pt x="612" y="104"/>
                    </a:lnTo>
                    <a:lnTo>
                      <a:pt x="610" y="108"/>
                    </a:lnTo>
                    <a:lnTo>
                      <a:pt x="608" y="114"/>
                    </a:lnTo>
                    <a:lnTo>
                      <a:pt x="606" y="118"/>
                    </a:lnTo>
                    <a:lnTo>
                      <a:pt x="602" y="120"/>
                    </a:lnTo>
                    <a:lnTo>
                      <a:pt x="598" y="122"/>
                    </a:lnTo>
                    <a:lnTo>
                      <a:pt x="592" y="122"/>
                    </a:lnTo>
                    <a:lnTo>
                      <a:pt x="592" y="118"/>
                    </a:lnTo>
                    <a:lnTo>
                      <a:pt x="592" y="114"/>
                    </a:lnTo>
                    <a:lnTo>
                      <a:pt x="592" y="108"/>
                    </a:lnTo>
                    <a:lnTo>
                      <a:pt x="590" y="112"/>
                    </a:lnTo>
                    <a:lnTo>
                      <a:pt x="586" y="114"/>
                    </a:lnTo>
                    <a:lnTo>
                      <a:pt x="582" y="116"/>
                    </a:lnTo>
                    <a:lnTo>
                      <a:pt x="574" y="100"/>
                    </a:lnTo>
                    <a:lnTo>
                      <a:pt x="568" y="80"/>
                    </a:lnTo>
                    <a:lnTo>
                      <a:pt x="564" y="90"/>
                    </a:lnTo>
                    <a:lnTo>
                      <a:pt x="558" y="96"/>
                    </a:lnTo>
                    <a:lnTo>
                      <a:pt x="552" y="104"/>
                    </a:lnTo>
                    <a:lnTo>
                      <a:pt x="548" y="100"/>
                    </a:lnTo>
                    <a:lnTo>
                      <a:pt x="544" y="94"/>
                    </a:lnTo>
                    <a:lnTo>
                      <a:pt x="542" y="90"/>
                    </a:lnTo>
                    <a:lnTo>
                      <a:pt x="540" y="82"/>
                    </a:lnTo>
                    <a:lnTo>
                      <a:pt x="540" y="76"/>
                    </a:lnTo>
                    <a:lnTo>
                      <a:pt x="536" y="80"/>
                    </a:lnTo>
                    <a:lnTo>
                      <a:pt x="534" y="82"/>
                    </a:lnTo>
                    <a:lnTo>
                      <a:pt x="530" y="84"/>
                    </a:lnTo>
                    <a:lnTo>
                      <a:pt x="520" y="52"/>
                    </a:lnTo>
                    <a:lnTo>
                      <a:pt x="508" y="22"/>
                    </a:lnTo>
                    <a:lnTo>
                      <a:pt x="504" y="30"/>
                    </a:lnTo>
                    <a:lnTo>
                      <a:pt x="498" y="40"/>
                    </a:lnTo>
                    <a:lnTo>
                      <a:pt x="490" y="48"/>
                    </a:lnTo>
                    <a:lnTo>
                      <a:pt x="482" y="52"/>
                    </a:lnTo>
                    <a:lnTo>
                      <a:pt x="472" y="50"/>
                    </a:lnTo>
                    <a:lnTo>
                      <a:pt x="468" y="52"/>
                    </a:lnTo>
                    <a:lnTo>
                      <a:pt x="464" y="54"/>
                    </a:lnTo>
                    <a:lnTo>
                      <a:pt x="460" y="58"/>
                    </a:lnTo>
                    <a:lnTo>
                      <a:pt x="456" y="48"/>
                    </a:lnTo>
                    <a:lnTo>
                      <a:pt x="450" y="38"/>
                    </a:lnTo>
                    <a:lnTo>
                      <a:pt x="448" y="30"/>
                    </a:lnTo>
                    <a:lnTo>
                      <a:pt x="444" y="28"/>
                    </a:lnTo>
                    <a:lnTo>
                      <a:pt x="440" y="28"/>
                    </a:lnTo>
                    <a:lnTo>
                      <a:pt x="440" y="36"/>
                    </a:lnTo>
                    <a:lnTo>
                      <a:pt x="438" y="40"/>
                    </a:lnTo>
                    <a:lnTo>
                      <a:pt x="436" y="44"/>
                    </a:lnTo>
                    <a:lnTo>
                      <a:pt x="432" y="46"/>
                    </a:lnTo>
                    <a:lnTo>
                      <a:pt x="430" y="46"/>
                    </a:lnTo>
                    <a:lnTo>
                      <a:pt x="424" y="44"/>
                    </a:lnTo>
                    <a:lnTo>
                      <a:pt x="420" y="40"/>
                    </a:lnTo>
                    <a:lnTo>
                      <a:pt x="416" y="34"/>
                    </a:lnTo>
                    <a:lnTo>
                      <a:pt x="412" y="38"/>
                    </a:lnTo>
                    <a:lnTo>
                      <a:pt x="408" y="40"/>
                    </a:lnTo>
                    <a:lnTo>
                      <a:pt x="404" y="44"/>
                    </a:lnTo>
                    <a:lnTo>
                      <a:pt x="386" y="22"/>
                    </a:lnTo>
                    <a:lnTo>
                      <a:pt x="368" y="0"/>
                    </a:lnTo>
                    <a:lnTo>
                      <a:pt x="370" y="10"/>
                    </a:lnTo>
                    <a:lnTo>
                      <a:pt x="372" y="18"/>
                    </a:lnTo>
                    <a:lnTo>
                      <a:pt x="372" y="28"/>
                    </a:lnTo>
                    <a:lnTo>
                      <a:pt x="364" y="26"/>
                    </a:lnTo>
                    <a:lnTo>
                      <a:pt x="360" y="22"/>
                    </a:lnTo>
                    <a:lnTo>
                      <a:pt x="354" y="16"/>
                    </a:lnTo>
                    <a:lnTo>
                      <a:pt x="352" y="10"/>
                    </a:lnTo>
                    <a:lnTo>
                      <a:pt x="350" y="2"/>
                    </a:lnTo>
                    <a:lnTo>
                      <a:pt x="350" y="6"/>
                    </a:lnTo>
                    <a:lnTo>
                      <a:pt x="348" y="10"/>
                    </a:lnTo>
                    <a:lnTo>
                      <a:pt x="348" y="14"/>
                    </a:lnTo>
                    <a:lnTo>
                      <a:pt x="346" y="20"/>
                    </a:lnTo>
                    <a:lnTo>
                      <a:pt x="344" y="24"/>
                    </a:lnTo>
                    <a:lnTo>
                      <a:pt x="342" y="28"/>
                    </a:lnTo>
                    <a:lnTo>
                      <a:pt x="340" y="32"/>
                    </a:lnTo>
                    <a:lnTo>
                      <a:pt x="338" y="34"/>
                    </a:lnTo>
                    <a:lnTo>
                      <a:pt x="334" y="34"/>
                    </a:lnTo>
                    <a:lnTo>
                      <a:pt x="330" y="32"/>
                    </a:lnTo>
                    <a:lnTo>
                      <a:pt x="326" y="28"/>
                    </a:lnTo>
                    <a:lnTo>
                      <a:pt x="326" y="32"/>
                    </a:lnTo>
                    <a:lnTo>
                      <a:pt x="328" y="38"/>
                    </a:lnTo>
                    <a:lnTo>
                      <a:pt x="324" y="36"/>
                    </a:lnTo>
                    <a:lnTo>
                      <a:pt x="320" y="34"/>
                    </a:lnTo>
                    <a:lnTo>
                      <a:pt x="316" y="32"/>
                    </a:lnTo>
                    <a:lnTo>
                      <a:pt x="314" y="36"/>
                    </a:lnTo>
                    <a:lnTo>
                      <a:pt x="314" y="40"/>
                    </a:lnTo>
                    <a:lnTo>
                      <a:pt x="312" y="44"/>
                    </a:lnTo>
                    <a:lnTo>
                      <a:pt x="294" y="42"/>
                    </a:lnTo>
                    <a:lnTo>
                      <a:pt x="278" y="32"/>
                    </a:lnTo>
                    <a:lnTo>
                      <a:pt x="264" y="18"/>
                    </a:lnTo>
                    <a:lnTo>
                      <a:pt x="250" y="4"/>
                    </a:lnTo>
                    <a:lnTo>
                      <a:pt x="260" y="6"/>
                    </a:lnTo>
                    <a:lnTo>
                      <a:pt x="266" y="14"/>
                    </a:lnTo>
                    <a:lnTo>
                      <a:pt x="270" y="24"/>
                    </a:lnTo>
                    <a:lnTo>
                      <a:pt x="274" y="34"/>
                    </a:lnTo>
                    <a:lnTo>
                      <a:pt x="282" y="40"/>
                    </a:lnTo>
                    <a:lnTo>
                      <a:pt x="256" y="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CAAF2"/>
                  </a:gs>
                  <a:gs pos="22000">
                    <a:srgbClr val="FB7DEC"/>
                  </a:gs>
                  <a:gs pos="100000">
                    <a:srgbClr val="FB7D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" name="AutoShape 10"/>
              <p:cNvSpPr>
                <a:spLocks noChangeArrowheads="1"/>
              </p:cNvSpPr>
              <p:nvPr/>
            </p:nvSpPr>
            <p:spPr bwMode="auto">
              <a:xfrm>
                <a:off x="1048785" y="4501974"/>
                <a:ext cx="1878105" cy="483439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zh-CN" altLang="en-US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用人</a:t>
                </a:r>
                <a:endPara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eaLnBrk="0" hangingPunct="0"/>
                <a:r>
                  <a:rPr lang="zh-CN" altLang="en-US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信息</a:t>
                </a:r>
                <a:endPara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6160" name="Freeform 2"/>
            <p:cNvSpPr>
              <a:spLocks/>
            </p:cNvSpPr>
            <p:nvPr/>
          </p:nvSpPr>
          <p:spPr bwMode="gray">
            <a:xfrm rot="2936323">
              <a:off x="2190130" y="3456336"/>
              <a:ext cx="1265237" cy="1404797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DBBF5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5522913" y="3505200"/>
            <a:ext cx="2749550" cy="2752725"/>
            <a:chOff x="5523453" y="3505840"/>
            <a:chExt cx="2749635" cy="2752749"/>
          </a:xfrm>
        </p:grpSpPr>
        <p:grpSp>
          <p:nvGrpSpPr>
            <p:cNvPr id="6155" name="组合 76"/>
            <p:cNvGrpSpPr>
              <a:grpSpLocks/>
            </p:cNvGrpSpPr>
            <p:nvPr/>
          </p:nvGrpSpPr>
          <p:grpSpPr bwMode="auto">
            <a:xfrm>
              <a:off x="6300788" y="4380924"/>
              <a:ext cx="1972300" cy="1877665"/>
              <a:chOff x="6038225" y="3717032"/>
              <a:chExt cx="1972300" cy="1877665"/>
            </a:xfrm>
          </p:grpSpPr>
          <p:sp>
            <p:nvSpPr>
              <p:cNvPr id="78" name="Freeform 7"/>
              <p:cNvSpPr>
                <a:spLocks/>
              </p:cNvSpPr>
              <p:nvPr/>
            </p:nvSpPr>
            <p:spPr bwMode="gray">
              <a:xfrm>
                <a:off x="6038789" y="3716669"/>
                <a:ext cx="1971736" cy="1878028"/>
              </a:xfrm>
              <a:custGeom>
                <a:avLst/>
                <a:gdLst/>
                <a:ahLst/>
                <a:cxnLst>
                  <a:cxn ang="0">
                    <a:pos x="264" y="20"/>
                  </a:cxn>
                  <a:cxn ang="0">
                    <a:pos x="286" y="52"/>
                  </a:cxn>
                  <a:cxn ang="0">
                    <a:pos x="242" y="68"/>
                  </a:cxn>
                  <a:cxn ang="0">
                    <a:pos x="202" y="72"/>
                  </a:cxn>
                  <a:cxn ang="0">
                    <a:pos x="194" y="102"/>
                  </a:cxn>
                  <a:cxn ang="0">
                    <a:pos x="140" y="114"/>
                  </a:cxn>
                  <a:cxn ang="0">
                    <a:pos x="116" y="136"/>
                  </a:cxn>
                  <a:cxn ang="0">
                    <a:pos x="84" y="164"/>
                  </a:cxn>
                  <a:cxn ang="0">
                    <a:pos x="76" y="182"/>
                  </a:cxn>
                  <a:cxn ang="0">
                    <a:pos x="60" y="224"/>
                  </a:cxn>
                  <a:cxn ang="0">
                    <a:pos x="42" y="272"/>
                  </a:cxn>
                  <a:cxn ang="0">
                    <a:pos x="24" y="296"/>
                  </a:cxn>
                  <a:cxn ang="0">
                    <a:pos x="12" y="330"/>
                  </a:cxn>
                  <a:cxn ang="0">
                    <a:pos x="16" y="352"/>
                  </a:cxn>
                  <a:cxn ang="0">
                    <a:pos x="6" y="396"/>
                  </a:cxn>
                  <a:cxn ang="0">
                    <a:pos x="30" y="420"/>
                  </a:cxn>
                  <a:cxn ang="0">
                    <a:pos x="22" y="448"/>
                  </a:cxn>
                  <a:cxn ang="0">
                    <a:pos x="38" y="472"/>
                  </a:cxn>
                  <a:cxn ang="0">
                    <a:pos x="64" y="500"/>
                  </a:cxn>
                  <a:cxn ang="0">
                    <a:pos x="76" y="546"/>
                  </a:cxn>
                  <a:cxn ang="0">
                    <a:pos x="126" y="572"/>
                  </a:cxn>
                  <a:cxn ang="0">
                    <a:pos x="130" y="602"/>
                  </a:cxn>
                  <a:cxn ang="0">
                    <a:pos x="170" y="614"/>
                  </a:cxn>
                  <a:cxn ang="0">
                    <a:pos x="188" y="636"/>
                  </a:cxn>
                  <a:cxn ang="0">
                    <a:pos x="212" y="644"/>
                  </a:cxn>
                  <a:cxn ang="0">
                    <a:pos x="238" y="662"/>
                  </a:cxn>
                  <a:cxn ang="0">
                    <a:pos x="280" y="668"/>
                  </a:cxn>
                  <a:cxn ang="0">
                    <a:pos x="300" y="676"/>
                  </a:cxn>
                  <a:cxn ang="0">
                    <a:pos x="330" y="688"/>
                  </a:cxn>
                  <a:cxn ang="0">
                    <a:pos x="350" y="694"/>
                  </a:cxn>
                  <a:cxn ang="0">
                    <a:pos x="392" y="718"/>
                  </a:cxn>
                  <a:cxn ang="0">
                    <a:pos x="398" y="686"/>
                  </a:cxn>
                  <a:cxn ang="0">
                    <a:pos x="428" y="688"/>
                  </a:cxn>
                  <a:cxn ang="0">
                    <a:pos x="504" y="660"/>
                  </a:cxn>
                  <a:cxn ang="0">
                    <a:pos x="534" y="656"/>
                  </a:cxn>
                  <a:cxn ang="0">
                    <a:pos x="550" y="644"/>
                  </a:cxn>
                  <a:cxn ang="0">
                    <a:pos x="570" y="612"/>
                  </a:cxn>
                  <a:cxn ang="0">
                    <a:pos x="612" y="586"/>
                  </a:cxn>
                  <a:cxn ang="0">
                    <a:pos x="630" y="554"/>
                  </a:cxn>
                  <a:cxn ang="0">
                    <a:pos x="656" y="520"/>
                  </a:cxn>
                  <a:cxn ang="0">
                    <a:pos x="682" y="492"/>
                  </a:cxn>
                  <a:cxn ang="0">
                    <a:pos x="692" y="466"/>
                  </a:cxn>
                  <a:cxn ang="0">
                    <a:pos x="696" y="410"/>
                  </a:cxn>
                  <a:cxn ang="0">
                    <a:pos x="734" y="352"/>
                  </a:cxn>
                  <a:cxn ang="0">
                    <a:pos x="718" y="316"/>
                  </a:cxn>
                  <a:cxn ang="0">
                    <a:pos x="710" y="292"/>
                  </a:cxn>
                  <a:cxn ang="0">
                    <a:pos x="698" y="258"/>
                  </a:cxn>
                  <a:cxn ang="0">
                    <a:pos x="678" y="212"/>
                  </a:cxn>
                  <a:cxn ang="0">
                    <a:pos x="654" y="182"/>
                  </a:cxn>
                  <a:cxn ang="0">
                    <a:pos x="632" y="154"/>
                  </a:cxn>
                  <a:cxn ang="0">
                    <a:pos x="612" y="104"/>
                  </a:cxn>
                  <a:cxn ang="0">
                    <a:pos x="592" y="108"/>
                  </a:cxn>
                  <a:cxn ang="0">
                    <a:pos x="548" y="100"/>
                  </a:cxn>
                  <a:cxn ang="0">
                    <a:pos x="508" y="22"/>
                  </a:cxn>
                  <a:cxn ang="0">
                    <a:pos x="456" y="48"/>
                  </a:cxn>
                  <a:cxn ang="0">
                    <a:pos x="430" y="46"/>
                  </a:cxn>
                  <a:cxn ang="0">
                    <a:pos x="370" y="10"/>
                  </a:cxn>
                  <a:cxn ang="0">
                    <a:pos x="348" y="10"/>
                  </a:cxn>
                  <a:cxn ang="0">
                    <a:pos x="326" y="28"/>
                  </a:cxn>
                  <a:cxn ang="0">
                    <a:pos x="294" y="42"/>
                  </a:cxn>
                  <a:cxn ang="0">
                    <a:pos x="256" y="12"/>
                  </a:cxn>
                </a:cxnLst>
                <a:rect l="0" t="0" r="r" b="b"/>
                <a:pathLst>
                  <a:path w="742" h="718">
                    <a:moveTo>
                      <a:pt x="256" y="12"/>
                    </a:moveTo>
                    <a:lnTo>
                      <a:pt x="252" y="8"/>
                    </a:lnTo>
                    <a:lnTo>
                      <a:pt x="252" y="6"/>
                    </a:lnTo>
                    <a:lnTo>
                      <a:pt x="250" y="6"/>
                    </a:lnTo>
                    <a:lnTo>
                      <a:pt x="252" y="8"/>
                    </a:lnTo>
                    <a:lnTo>
                      <a:pt x="254" y="10"/>
                    </a:lnTo>
                    <a:lnTo>
                      <a:pt x="256" y="12"/>
                    </a:lnTo>
                    <a:lnTo>
                      <a:pt x="260" y="16"/>
                    </a:lnTo>
                    <a:lnTo>
                      <a:pt x="264" y="20"/>
                    </a:lnTo>
                    <a:lnTo>
                      <a:pt x="268" y="24"/>
                    </a:lnTo>
                    <a:lnTo>
                      <a:pt x="270" y="28"/>
                    </a:lnTo>
                    <a:lnTo>
                      <a:pt x="274" y="32"/>
                    </a:lnTo>
                    <a:lnTo>
                      <a:pt x="278" y="34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78" y="56"/>
                    </a:lnTo>
                    <a:lnTo>
                      <a:pt x="268" y="58"/>
                    </a:lnTo>
                    <a:lnTo>
                      <a:pt x="256" y="58"/>
                    </a:lnTo>
                    <a:lnTo>
                      <a:pt x="246" y="56"/>
                    </a:lnTo>
                    <a:lnTo>
                      <a:pt x="238" y="54"/>
                    </a:lnTo>
                    <a:lnTo>
                      <a:pt x="242" y="58"/>
                    </a:lnTo>
                    <a:lnTo>
                      <a:pt x="246" y="62"/>
                    </a:lnTo>
                    <a:lnTo>
                      <a:pt x="244" y="64"/>
                    </a:lnTo>
                    <a:lnTo>
                      <a:pt x="242" y="68"/>
                    </a:lnTo>
                    <a:lnTo>
                      <a:pt x="238" y="70"/>
                    </a:lnTo>
                    <a:lnTo>
                      <a:pt x="232" y="72"/>
                    </a:lnTo>
                    <a:lnTo>
                      <a:pt x="228" y="72"/>
                    </a:lnTo>
                    <a:lnTo>
                      <a:pt x="222" y="70"/>
                    </a:lnTo>
                    <a:lnTo>
                      <a:pt x="216" y="68"/>
                    </a:lnTo>
                    <a:lnTo>
                      <a:pt x="212" y="64"/>
                    </a:lnTo>
                    <a:lnTo>
                      <a:pt x="206" y="64"/>
                    </a:lnTo>
                    <a:lnTo>
                      <a:pt x="204" y="68"/>
                    </a:lnTo>
                    <a:lnTo>
                      <a:pt x="202" y="72"/>
                    </a:lnTo>
                    <a:lnTo>
                      <a:pt x="200" y="76"/>
                    </a:lnTo>
                    <a:lnTo>
                      <a:pt x="196" y="78"/>
                    </a:lnTo>
                    <a:lnTo>
                      <a:pt x="190" y="80"/>
                    </a:lnTo>
                    <a:lnTo>
                      <a:pt x="196" y="82"/>
                    </a:lnTo>
                    <a:lnTo>
                      <a:pt x="198" y="86"/>
                    </a:lnTo>
                    <a:lnTo>
                      <a:pt x="200" y="90"/>
                    </a:lnTo>
                    <a:lnTo>
                      <a:pt x="200" y="94"/>
                    </a:lnTo>
                    <a:lnTo>
                      <a:pt x="198" y="98"/>
                    </a:lnTo>
                    <a:lnTo>
                      <a:pt x="194" y="102"/>
                    </a:lnTo>
                    <a:lnTo>
                      <a:pt x="186" y="102"/>
                    </a:lnTo>
                    <a:lnTo>
                      <a:pt x="172" y="100"/>
                    </a:lnTo>
                    <a:lnTo>
                      <a:pt x="162" y="100"/>
                    </a:lnTo>
                    <a:lnTo>
                      <a:pt x="164" y="102"/>
                    </a:lnTo>
                    <a:lnTo>
                      <a:pt x="166" y="106"/>
                    </a:lnTo>
                    <a:lnTo>
                      <a:pt x="168" y="110"/>
                    </a:lnTo>
                    <a:lnTo>
                      <a:pt x="154" y="110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42" y="116"/>
                    </a:lnTo>
                    <a:lnTo>
                      <a:pt x="136" y="118"/>
                    </a:lnTo>
                    <a:lnTo>
                      <a:pt x="130" y="118"/>
                    </a:lnTo>
                    <a:lnTo>
                      <a:pt x="124" y="118"/>
                    </a:lnTo>
                    <a:lnTo>
                      <a:pt x="126" y="122"/>
                    </a:lnTo>
                    <a:lnTo>
                      <a:pt x="126" y="126"/>
                    </a:lnTo>
                    <a:lnTo>
                      <a:pt x="126" y="130"/>
                    </a:lnTo>
                    <a:lnTo>
                      <a:pt x="128" y="134"/>
                    </a:lnTo>
                    <a:lnTo>
                      <a:pt x="116" y="136"/>
                    </a:lnTo>
                    <a:lnTo>
                      <a:pt x="106" y="140"/>
                    </a:lnTo>
                    <a:lnTo>
                      <a:pt x="96" y="144"/>
                    </a:lnTo>
                    <a:lnTo>
                      <a:pt x="82" y="142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2" y="152"/>
                    </a:lnTo>
                    <a:lnTo>
                      <a:pt x="92" y="156"/>
                    </a:lnTo>
                    <a:lnTo>
                      <a:pt x="88" y="160"/>
                    </a:lnTo>
                    <a:lnTo>
                      <a:pt x="84" y="164"/>
                    </a:lnTo>
                    <a:lnTo>
                      <a:pt x="78" y="166"/>
                    </a:lnTo>
                    <a:lnTo>
                      <a:pt x="74" y="168"/>
                    </a:lnTo>
                    <a:lnTo>
                      <a:pt x="68" y="170"/>
                    </a:lnTo>
                    <a:lnTo>
                      <a:pt x="62" y="172"/>
                    </a:lnTo>
                    <a:lnTo>
                      <a:pt x="58" y="172"/>
                    </a:lnTo>
                    <a:lnTo>
                      <a:pt x="64" y="174"/>
                    </a:lnTo>
                    <a:lnTo>
                      <a:pt x="68" y="176"/>
                    </a:lnTo>
                    <a:lnTo>
                      <a:pt x="72" y="180"/>
                    </a:lnTo>
                    <a:lnTo>
                      <a:pt x="76" y="182"/>
                    </a:lnTo>
                    <a:lnTo>
                      <a:pt x="78" y="184"/>
                    </a:lnTo>
                    <a:lnTo>
                      <a:pt x="78" y="190"/>
                    </a:lnTo>
                    <a:lnTo>
                      <a:pt x="78" y="194"/>
                    </a:lnTo>
                    <a:lnTo>
                      <a:pt x="76" y="202"/>
                    </a:lnTo>
                    <a:lnTo>
                      <a:pt x="70" y="204"/>
                    </a:lnTo>
                    <a:lnTo>
                      <a:pt x="62" y="204"/>
                    </a:lnTo>
                    <a:lnTo>
                      <a:pt x="54" y="204"/>
                    </a:lnTo>
                    <a:lnTo>
                      <a:pt x="60" y="214"/>
                    </a:lnTo>
                    <a:lnTo>
                      <a:pt x="60" y="224"/>
                    </a:lnTo>
                    <a:lnTo>
                      <a:pt x="56" y="236"/>
                    </a:lnTo>
                    <a:lnTo>
                      <a:pt x="56" y="248"/>
                    </a:lnTo>
                    <a:lnTo>
                      <a:pt x="46" y="248"/>
                    </a:lnTo>
                    <a:lnTo>
                      <a:pt x="34" y="248"/>
                    </a:lnTo>
                    <a:lnTo>
                      <a:pt x="38" y="250"/>
                    </a:lnTo>
                    <a:lnTo>
                      <a:pt x="42" y="254"/>
                    </a:lnTo>
                    <a:lnTo>
                      <a:pt x="44" y="260"/>
                    </a:lnTo>
                    <a:lnTo>
                      <a:pt x="44" y="268"/>
                    </a:lnTo>
                    <a:lnTo>
                      <a:pt x="42" y="272"/>
                    </a:lnTo>
                    <a:lnTo>
                      <a:pt x="38" y="276"/>
                    </a:lnTo>
                    <a:lnTo>
                      <a:pt x="34" y="278"/>
                    </a:lnTo>
                    <a:lnTo>
                      <a:pt x="28" y="280"/>
                    </a:lnTo>
                    <a:lnTo>
                      <a:pt x="24" y="280"/>
                    </a:lnTo>
                    <a:lnTo>
                      <a:pt x="18" y="282"/>
                    </a:lnTo>
                    <a:lnTo>
                      <a:pt x="24" y="284"/>
                    </a:lnTo>
                    <a:lnTo>
                      <a:pt x="26" y="288"/>
                    </a:lnTo>
                    <a:lnTo>
                      <a:pt x="26" y="292"/>
                    </a:lnTo>
                    <a:lnTo>
                      <a:pt x="24" y="296"/>
                    </a:lnTo>
                    <a:lnTo>
                      <a:pt x="18" y="300"/>
                    </a:lnTo>
                    <a:lnTo>
                      <a:pt x="28" y="302"/>
                    </a:lnTo>
                    <a:lnTo>
                      <a:pt x="38" y="306"/>
                    </a:lnTo>
                    <a:lnTo>
                      <a:pt x="38" y="312"/>
                    </a:lnTo>
                    <a:lnTo>
                      <a:pt x="34" y="316"/>
                    </a:lnTo>
                    <a:lnTo>
                      <a:pt x="28" y="320"/>
                    </a:lnTo>
                    <a:lnTo>
                      <a:pt x="24" y="322"/>
                    </a:lnTo>
                    <a:lnTo>
                      <a:pt x="18" y="326"/>
                    </a:lnTo>
                    <a:lnTo>
                      <a:pt x="12" y="330"/>
                    </a:lnTo>
                    <a:lnTo>
                      <a:pt x="8" y="334"/>
                    </a:lnTo>
                    <a:lnTo>
                      <a:pt x="12" y="336"/>
                    </a:lnTo>
                    <a:lnTo>
                      <a:pt x="18" y="338"/>
                    </a:lnTo>
                    <a:lnTo>
                      <a:pt x="22" y="338"/>
                    </a:lnTo>
                    <a:lnTo>
                      <a:pt x="20" y="342"/>
                    </a:lnTo>
                    <a:lnTo>
                      <a:pt x="18" y="344"/>
                    </a:lnTo>
                    <a:lnTo>
                      <a:pt x="14" y="348"/>
                    </a:lnTo>
                    <a:lnTo>
                      <a:pt x="12" y="350"/>
                    </a:lnTo>
                    <a:lnTo>
                      <a:pt x="16" y="352"/>
                    </a:lnTo>
                    <a:lnTo>
                      <a:pt x="22" y="354"/>
                    </a:lnTo>
                    <a:lnTo>
                      <a:pt x="26" y="356"/>
                    </a:lnTo>
                    <a:lnTo>
                      <a:pt x="24" y="358"/>
                    </a:lnTo>
                    <a:lnTo>
                      <a:pt x="22" y="362"/>
                    </a:lnTo>
                    <a:lnTo>
                      <a:pt x="32" y="364"/>
                    </a:lnTo>
                    <a:lnTo>
                      <a:pt x="44" y="368"/>
                    </a:lnTo>
                    <a:lnTo>
                      <a:pt x="22" y="382"/>
                    </a:lnTo>
                    <a:lnTo>
                      <a:pt x="0" y="394"/>
                    </a:lnTo>
                    <a:lnTo>
                      <a:pt x="6" y="396"/>
                    </a:lnTo>
                    <a:lnTo>
                      <a:pt x="14" y="398"/>
                    </a:lnTo>
                    <a:lnTo>
                      <a:pt x="20" y="402"/>
                    </a:lnTo>
                    <a:lnTo>
                      <a:pt x="24" y="406"/>
                    </a:lnTo>
                    <a:lnTo>
                      <a:pt x="22" y="408"/>
                    </a:lnTo>
                    <a:lnTo>
                      <a:pt x="20" y="410"/>
                    </a:lnTo>
                    <a:lnTo>
                      <a:pt x="16" y="412"/>
                    </a:lnTo>
                    <a:lnTo>
                      <a:pt x="22" y="414"/>
                    </a:lnTo>
                    <a:lnTo>
                      <a:pt x="28" y="416"/>
                    </a:lnTo>
                    <a:lnTo>
                      <a:pt x="30" y="420"/>
                    </a:lnTo>
                    <a:lnTo>
                      <a:pt x="32" y="424"/>
                    </a:lnTo>
                    <a:lnTo>
                      <a:pt x="32" y="428"/>
                    </a:lnTo>
                    <a:lnTo>
                      <a:pt x="28" y="434"/>
                    </a:lnTo>
                    <a:lnTo>
                      <a:pt x="32" y="434"/>
                    </a:lnTo>
                    <a:lnTo>
                      <a:pt x="34" y="434"/>
                    </a:lnTo>
                    <a:lnTo>
                      <a:pt x="34" y="440"/>
                    </a:lnTo>
                    <a:lnTo>
                      <a:pt x="30" y="442"/>
                    </a:lnTo>
                    <a:lnTo>
                      <a:pt x="26" y="446"/>
                    </a:lnTo>
                    <a:lnTo>
                      <a:pt x="22" y="448"/>
                    </a:lnTo>
                    <a:lnTo>
                      <a:pt x="20" y="452"/>
                    </a:lnTo>
                    <a:lnTo>
                      <a:pt x="16" y="456"/>
                    </a:lnTo>
                    <a:lnTo>
                      <a:pt x="22" y="454"/>
                    </a:lnTo>
                    <a:lnTo>
                      <a:pt x="28" y="456"/>
                    </a:lnTo>
                    <a:lnTo>
                      <a:pt x="34" y="458"/>
                    </a:lnTo>
                    <a:lnTo>
                      <a:pt x="40" y="460"/>
                    </a:lnTo>
                    <a:lnTo>
                      <a:pt x="44" y="464"/>
                    </a:lnTo>
                    <a:lnTo>
                      <a:pt x="40" y="468"/>
                    </a:lnTo>
                    <a:lnTo>
                      <a:pt x="38" y="472"/>
                    </a:lnTo>
                    <a:lnTo>
                      <a:pt x="34" y="476"/>
                    </a:lnTo>
                    <a:lnTo>
                      <a:pt x="40" y="478"/>
                    </a:lnTo>
                    <a:lnTo>
                      <a:pt x="44" y="482"/>
                    </a:lnTo>
                    <a:lnTo>
                      <a:pt x="48" y="486"/>
                    </a:lnTo>
                    <a:lnTo>
                      <a:pt x="48" y="490"/>
                    </a:lnTo>
                    <a:lnTo>
                      <a:pt x="48" y="496"/>
                    </a:lnTo>
                    <a:lnTo>
                      <a:pt x="54" y="496"/>
                    </a:lnTo>
                    <a:lnTo>
                      <a:pt x="60" y="498"/>
                    </a:lnTo>
                    <a:lnTo>
                      <a:pt x="64" y="500"/>
                    </a:lnTo>
                    <a:lnTo>
                      <a:pt x="66" y="504"/>
                    </a:lnTo>
                    <a:lnTo>
                      <a:pt x="66" y="508"/>
                    </a:lnTo>
                    <a:lnTo>
                      <a:pt x="66" y="514"/>
                    </a:lnTo>
                    <a:lnTo>
                      <a:pt x="62" y="520"/>
                    </a:lnTo>
                    <a:lnTo>
                      <a:pt x="68" y="524"/>
                    </a:lnTo>
                    <a:lnTo>
                      <a:pt x="72" y="528"/>
                    </a:lnTo>
                    <a:lnTo>
                      <a:pt x="74" y="534"/>
                    </a:lnTo>
                    <a:lnTo>
                      <a:pt x="76" y="540"/>
                    </a:lnTo>
                    <a:lnTo>
                      <a:pt x="76" y="546"/>
                    </a:lnTo>
                    <a:lnTo>
                      <a:pt x="96" y="546"/>
                    </a:lnTo>
                    <a:lnTo>
                      <a:pt x="118" y="544"/>
                    </a:lnTo>
                    <a:lnTo>
                      <a:pt x="114" y="552"/>
                    </a:lnTo>
                    <a:lnTo>
                      <a:pt x="112" y="558"/>
                    </a:lnTo>
                    <a:lnTo>
                      <a:pt x="110" y="566"/>
                    </a:lnTo>
                    <a:lnTo>
                      <a:pt x="108" y="572"/>
                    </a:lnTo>
                    <a:lnTo>
                      <a:pt x="114" y="572"/>
                    </a:lnTo>
                    <a:lnTo>
                      <a:pt x="120" y="572"/>
                    </a:lnTo>
                    <a:lnTo>
                      <a:pt x="126" y="572"/>
                    </a:lnTo>
                    <a:lnTo>
                      <a:pt x="122" y="578"/>
                    </a:lnTo>
                    <a:lnTo>
                      <a:pt x="118" y="584"/>
                    </a:lnTo>
                    <a:lnTo>
                      <a:pt x="116" y="592"/>
                    </a:lnTo>
                    <a:lnTo>
                      <a:pt x="122" y="592"/>
                    </a:lnTo>
                    <a:lnTo>
                      <a:pt x="128" y="592"/>
                    </a:lnTo>
                    <a:lnTo>
                      <a:pt x="136" y="592"/>
                    </a:lnTo>
                    <a:lnTo>
                      <a:pt x="134" y="594"/>
                    </a:lnTo>
                    <a:lnTo>
                      <a:pt x="132" y="598"/>
                    </a:lnTo>
                    <a:lnTo>
                      <a:pt x="130" y="602"/>
                    </a:lnTo>
                    <a:lnTo>
                      <a:pt x="128" y="604"/>
                    </a:lnTo>
                    <a:lnTo>
                      <a:pt x="144" y="606"/>
                    </a:lnTo>
                    <a:lnTo>
                      <a:pt x="156" y="610"/>
                    </a:lnTo>
                    <a:lnTo>
                      <a:pt x="164" y="622"/>
                    </a:lnTo>
                    <a:lnTo>
                      <a:pt x="162" y="620"/>
                    </a:lnTo>
                    <a:lnTo>
                      <a:pt x="160" y="618"/>
                    </a:lnTo>
                    <a:lnTo>
                      <a:pt x="164" y="614"/>
                    </a:lnTo>
                    <a:lnTo>
                      <a:pt x="168" y="614"/>
                    </a:lnTo>
                    <a:lnTo>
                      <a:pt x="170" y="614"/>
                    </a:lnTo>
                    <a:lnTo>
                      <a:pt x="172" y="614"/>
                    </a:lnTo>
                    <a:lnTo>
                      <a:pt x="174" y="618"/>
                    </a:lnTo>
                    <a:lnTo>
                      <a:pt x="174" y="620"/>
                    </a:lnTo>
                    <a:lnTo>
                      <a:pt x="176" y="624"/>
                    </a:lnTo>
                    <a:lnTo>
                      <a:pt x="178" y="628"/>
                    </a:lnTo>
                    <a:lnTo>
                      <a:pt x="178" y="630"/>
                    </a:lnTo>
                    <a:lnTo>
                      <a:pt x="180" y="632"/>
                    </a:lnTo>
                    <a:lnTo>
                      <a:pt x="184" y="634"/>
                    </a:lnTo>
                    <a:lnTo>
                      <a:pt x="188" y="636"/>
                    </a:lnTo>
                    <a:lnTo>
                      <a:pt x="190" y="636"/>
                    </a:lnTo>
                    <a:lnTo>
                      <a:pt x="194" y="638"/>
                    </a:lnTo>
                    <a:lnTo>
                      <a:pt x="198" y="638"/>
                    </a:lnTo>
                    <a:lnTo>
                      <a:pt x="200" y="640"/>
                    </a:lnTo>
                    <a:lnTo>
                      <a:pt x="202" y="644"/>
                    </a:lnTo>
                    <a:lnTo>
                      <a:pt x="204" y="648"/>
                    </a:lnTo>
                    <a:lnTo>
                      <a:pt x="206" y="646"/>
                    </a:lnTo>
                    <a:lnTo>
                      <a:pt x="210" y="646"/>
                    </a:lnTo>
                    <a:lnTo>
                      <a:pt x="212" y="644"/>
                    </a:lnTo>
                    <a:lnTo>
                      <a:pt x="216" y="648"/>
                    </a:lnTo>
                    <a:lnTo>
                      <a:pt x="220" y="654"/>
                    </a:lnTo>
                    <a:lnTo>
                      <a:pt x="222" y="658"/>
                    </a:lnTo>
                    <a:lnTo>
                      <a:pt x="224" y="654"/>
                    </a:lnTo>
                    <a:lnTo>
                      <a:pt x="228" y="650"/>
                    </a:lnTo>
                    <a:lnTo>
                      <a:pt x="232" y="652"/>
                    </a:lnTo>
                    <a:lnTo>
                      <a:pt x="234" y="654"/>
                    </a:lnTo>
                    <a:lnTo>
                      <a:pt x="238" y="656"/>
                    </a:lnTo>
                    <a:lnTo>
                      <a:pt x="238" y="662"/>
                    </a:lnTo>
                    <a:lnTo>
                      <a:pt x="240" y="666"/>
                    </a:lnTo>
                    <a:lnTo>
                      <a:pt x="252" y="662"/>
                    </a:lnTo>
                    <a:lnTo>
                      <a:pt x="262" y="666"/>
                    </a:lnTo>
                    <a:lnTo>
                      <a:pt x="270" y="674"/>
                    </a:lnTo>
                    <a:lnTo>
                      <a:pt x="276" y="686"/>
                    </a:lnTo>
                    <a:lnTo>
                      <a:pt x="274" y="678"/>
                    </a:lnTo>
                    <a:lnTo>
                      <a:pt x="276" y="674"/>
                    </a:lnTo>
                    <a:lnTo>
                      <a:pt x="278" y="670"/>
                    </a:lnTo>
                    <a:lnTo>
                      <a:pt x="280" y="668"/>
                    </a:lnTo>
                    <a:lnTo>
                      <a:pt x="284" y="666"/>
                    </a:lnTo>
                    <a:lnTo>
                      <a:pt x="288" y="668"/>
                    </a:lnTo>
                    <a:lnTo>
                      <a:pt x="292" y="672"/>
                    </a:lnTo>
                    <a:lnTo>
                      <a:pt x="296" y="678"/>
                    </a:lnTo>
                    <a:lnTo>
                      <a:pt x="294" y="674"/>
                    </a:lnTo>
                    <a:lnTo>
                      <a:pt x="294" y="674"/>
                    </a:lnTo>
                    <a:lnTo>
                      <a:pt x="296" y="674"/>
                    </a:lnTo>
                    <a:lnTo>
                      <a:pt x="298" y="674"/>
                    </a:lnTo>
                    <a:lnTo>
                      <a:pt x="300" y="676"/>
                    </a:lnTo>
                    <a:lnTo>
                      <a:pt x="302" y="680"/>
                    </a:lnTo>
                    <a:lnTo>
                      <a:pt x="304" y="682"/>
                    </a:lnTo>
                    <a:lnTo>
                      <a:pt x="304" y="686"/>
                    </a:lnTo>
                    <a:lnTo>
                      <a:pt x="310" y="682"/>
                    </a:lnTo>
                    <a:lnTo>
                      <a:pt x="318" y="680"/>
                    </a:lnTo>
                    <a:lnTo>
                      <a:pt x="324" y="678"/>
                    </a:lnTo>
                    <a:lnTo>
                      <a:pt x="326" y="682"/>
                    </a:lnTo>
                    <a:lnTo>
                      <a:pt x="328" y="684"/>
                    </a:lnTo>
                    <a:lnTo>
                      <a:pt x="330" y="688"/>
                    </a:lnTo>
                    <a:lnTo>
                      <a:pt x="330" y="692"/>
                    </a:lnTo>
                    <a:lnTo>
                      <a:pt x="332" y="686"/>
                    </a:lnTo>
                    <a:lnTo>
                      <a:pt x="332" y="684"/>
                    </a:lnTo>
                    <a:lnTo>
                      <a:pt x="334" y="682"/>
                    </a:lnTo>
                    <a:lnTo>
                      <a:pt x="338" y="684"/>
                    </a:lnTo>
                    <a:lnTo>
                      <a:pt x="340" y="684"/>
                    </a:lnTo>
                    <a:lnTo>
                      <a:pt x="344" y="688"/>
                    </a:lnTo>
                    <a:lnTo>
                      <a:pt x="346" y="690"/>
                    </a:lnTo>
                    <a:lnTo>
                      <a:pt x="350" y="694"/>
                    </a:lnTo>
                    <a:lnTo>
                      <a:pt x="352" y="698"/>
                    </a:lnTo>
                    <a:lnTo>
                      <a:pt x="356" y="702"/>
                    </a:lnTo>
                    <a:lnTo>
                      <a:pt x="358" y="706"/>
                    </a:lnTo>
                    <a:lnTo>
                      <a:pt x="360" y="708"/>
                    </a:lnTo>
                    <a:lnTo>
                      <a:pt x="364" y="700"/>
                    </a:lnTo>
                    <a:lnTo>
                      <a:pt x="370" y="700"/>
                    </a:lnTo>
                    <a:lnTo>
                      <a:pt x="378" y="704"/>
                    </a:lnTo>
                    <a:lnTo>
                      <a:pt x="386" y="712"/>
                    </a:lnTo>
                    <a:lnTo>
                      <a:pt x="392" y="718"/>
                    </a:lnTo>
                    <a:lnTo>
                      <a:pt x="386" y="714"/>
                    </a:lnTo>
                    <a:lnTo>
                      <a:pt x="384" y="710"/>
                    </a:lnTo>
                    <a:lnTo>
                      <a:pt x="382" y="706"/>
                    </a:lnTo>
                    <a:lnTo>
                      <a:pt x="382" y="702"/>
                    </a:lnTo>
                    <a:lnTo>
                      <a:pt x="384" y="696"/>
                    </a:lnTo>
                    <a:lnTo>
                      <a:pt x="386" y="692"/>
                    </a:lnTo>
                    <a:lnTo>
                      <a:pt x="390" y="690"/>
                    </a:lnTo>
                    <a:lnTo>
                      <a:pt x="394" y="686"/>
                    </a:lnTo>
                    <a:lnTo>
                      <a:pt x="398" y="686"/>
                    </a:lnTo>
                    <a:lnTo>
                      <a:pt x="404" y="688"/>
                    </a:lnTo>
                    <a:lnTo>
                      <a:pt x="408" y="690"/>
                    </a:lnTo>
                    <a:lnTo>
                      <a:pt x="412" y="696"/>
                    </a:lnTo>
                    <a:lnTo>
                      <a:pt x="414" y="692"/>
                    </a:lnTo>
                    <a:lnTo>
                      <a:pt x="414" y="690"/>
                    </a:lnTo>
                    <a:lnTo>
                      <a:pt x="418" y="688"/>
                    </a:lnTo>
                    <a:lnTo>
                      <a:pt x="420" y="686"/>
                    </a:lnTo>
                    <a:lnTo>
                      <a:pt x="424" y="686"/>
                    </a:lnTo>
                    <a:lnTo>
                      <a:pt x="428" y="688"/>
                    </a:lnTo>
                    <a:lnTo>
                      <a:pt x="432" y="690"/>
                    </a:lnTo>
                    <a:lnTo>
                      <a:pt x="434" y="694"/>
                    </a:lnTo>
                    <a:lnTo>
                      <a:pt x="438" y="682"/>
                    </a:lnTo>
                    <a:lnTo>
                      <a:pt x="450" y="676"/>
                    </a:lnTo>
                    <a:lnTo>
                      <a:pt x="462" y="674"/>
                    </a:lnTo>
                    <a:lnTo>
                      <a:pt x="472" y="680"/>
                    </a:lnTo>
                    <a:lnTo>
                      <a:pt x="482" y="672"/>
                    </a:lnTo>
                    <a:lnTo>
                      <a:pt x="494" y="666"/>
                    </a:lnTo>
                    <a:lnTo>
                      <a:pt x="504" y="660"/>
                    </a:lnTo>
                    <a:lnTo>
                      <a:pt x="506" y="658"/>
                    </a:lnTo>
                    <a:lnTo>
                      <a:pt x="508" y="656"/>
                    </a:lnTo>
                    <a:lnTo>
                      <a:pt x="508" y="654"/>
                    </a:lnTo>
                    <a:lnTo>
                      <a:pt x="510" y="654"/>
                    </a:lnTo>
                    <a:lnTo>
                      <a:pt x="514" y="652"/>
                    </a:lnTo>
                    <a:lnTo>
                      <a:pt x="520" y="652"/>
                    </a:lnTo>
                    <a:lnTo>
                      <a:pt x="524" y="652"/>
                    </a:lnTo>
                    <a:lnTo>
                      <a:pt x="528" y="654"/>
                    </a:lnTo>
                    <a:lnTo>
                      <a:pt x="534" y="656"/>
                    </a:lnTo>
                    <a:lnTo>
                      <a:pt x="540" y="658"/>
                    </a:lnTo>
                    <a:lnTo>
                      <a:pt x="538" y="654"/>
                    </a:lnTo>
                    <a:lnTo>
                      <a:pt x="538" y="652"/>
                    </a:lnTo>
                    <a:lnTo>
                      <a:pt x="538" y="648"/>
                    </a:lnTo>
                    <a:lnTo>
                      <a:pt x="550" y="648"/>
                    </a:lnTo>
                    <a:lnTo>
                      <a:pt x="562" y="650"/>
                    </a:lnTo>
                    <a:lnTo>
                      <a:pt x="558" y="648"/>
                    </a:lnTo>
                    <a:lnTo>
                      <a:pt x="552" y="646"/>
                    </a:lnTo>
                    <a:lnTo>
                      <a:pt x="550" y="644"/>
                    </a:lnTo>
                    <a:lnTo>
                      <a:pt x="546" y="640"/>
                    </a:lnTo>
                    <a:lnTo>
                      <a:pt x="544" y="634"/>
                    </a:lnTo>
                    <a:lnTo>
                      <a:pt x="544" y="628"/>
                    </a:lnTo>
                    <a:lnTo>
                      <a:pt x="546" y="622"/>
                    </a:lnTo>
                    <a:lnTo>
                      <a:pt x="548" y="616"/>
                    </a:lnTo>
                    <a:lnTo>
                      <a:pt x="552" y="614"/>
                    </a:lnTo>
                    <a:lnTo>
                      <a:pt x="558" y="612"/>
                    </a:lnTo>
                    <a:lnTo>
                      <a:pt x="564" y="612"/>
                    </a:lnTo>
                    <a:lnTo>
                      <a:pt x="570" y="612"/>
                    </a:lnTo>
                    <a:lnTo>
                      <a:pt x="576" y="612"/>
                    </a:lnTo>
                    <a:lnTo>
                      <a:pt x="572" y="608"/>
                    </a:lnTo>
                    <a:lnTo>
                      <a:pt x="572" y="606"/>
                    </a:lnTo>
                    <a:lnTo>
                      <a:pt x="570" y="602"/>
                    </a:lnTo>
                    <a:lnTo>
                      <a:pt x="570" y="598"/>
                    </a:lnTo>
                    <a:lnTo>
                      <a:pt x="584" y="600"/>
                    </a:lnTo>
                    <a:lnTo>
                      <a:pt x="592" y="598"/>
                    </a:lnTo>
                    <a:lnTo>
                      <a:pt x="600" y="594"/>
                    </a:lnTo>
                    <a:lnTo>
                      <a:pt x="612" y="586"/>
                    </a:lnTo>
                    <a:lnTo>
                      <a:pt x="614" y="582"/>
                    </a:lnTo>
                    <a:lnTo>
                      <a:pt x="620" y="580"/>
                    </a:lnTo>
                    <a:lnTo>
                      <a:pt x="624" y="580"/>
                    </a:lnTo>
                    <a:lnTo>
                      <a:pt x="626" y="576"/>
                    </a:lnTo>
                    <a:lnTo>
                      <a:pt x="628" y="572"/>
                    </a:lnTo>
                    <a:lnTo>
                      <a:pt x="628" y="568"/>
                    </a:lnTo>
                    <a:lnTo>
                      <a:pt x="628" y="562"/>
                    </a:lnTo>
                    <a:lnTo>
                      <a:pt x="628" y="558"/>
                    </a:lnTo>
                    <a:lnTo>
                      <a:pt x="630" y="554"/>
                    </a:lnTo>
                    <a:lnTo>
                      <a:pt x="626" y="552"/>
                    </a:lnTo>
                    <a:lnTo>
                      <a:pt x="622" y="548"/>
                    </a:lnTo>
                    <a:lnTo>
                      <a:pt x="620" y="548"/>
                    </a:lnTo>
                    <a:lnTo>
                      <a:pt x="630" y="536"/>
                    </a:lnTo>
                    <a:lnTo>
                      <a:pt x="642" y="532"/>
                    </a:lnTo>
                    <a:lnTo>
                      <a:pt x="656" y="534"/>
                    </a:lnTo>
                    <a:lnTo>
                      <a:pt x="656" y="530"/>
                    </a:lnTo>
                    <a:lnTo>
                      <a:pt x="656" y="524"/>
                    </a:lnTo>
                    <a:lnTo>
                      <a:pt x="656" y="520"/>
                    </a:lnTo>
                    <a:lnTo>
                      <a:pt x="658" y="516"/>
                    </a:lnTo>
                    <a:lnTo>
                      <a:pt x="658" y="512"/>
                    </a:lnTo>
                    <a:lnTo>
                      <a:pt x="662" y="510"/>
                    </a:lnTo>
                    <a:lnTo>
                      <a:pt x="666" y="508"/>
                    </a:lnTo>
                    <a:lnTo>
                      <a:pt x="672" y="508"/>
                    </a:lnTo>
                    <a:lnTo>
                      <a:pt x="674" y="502"/>
                    </a:lnTo>
                    <a:lnTo>
                      <a:pt x="676" y="498"/>
                    </a:lnTo>
                    <a:lnTo>
                      <a:pt x="678" y="494"/>
                    </a:lnTo>
                    <a:lnTo>
                      <a:pt x="682" y="492"/>
                    </a:lnTo>
                    <a:lnTo>
                      <a:pt x="684" y="490"/>
                    </a:lnTo>
                    <a:lnTo>
                      <a:pt x="688" y="490"/>
                    </a:lnTo>
                    <a:lnTo>
                      <a:pt x="692" y="488"/>
                    </a:lnTo>
                    <a:lnTo>
                      <a:pt x="696" y="484"/>
                    </a:lnTo>
                    <a:lnTo>
                      <a:pt x="698" y="482"/>
                    </a:lnTo>
                    <a:lnTo>
                      <a:pt x="694" y="478"/>
                    </a:lnTo>
                    <a:lnTo>
                      <a:pt x="690" y="476"/>
                    </a:lnTo>
                    <a:lnTo>
                      <a:pt x="688" y="472"/>
                    </a:lnTo>
                    <a:lnTo>
                      <a:pt x="692" y="466"/>
                    </a:lnTo>
                    <a:lnTo>
                      <a:pt x="700" y="462"/>
                    </a:lnTo>
                    <a:lnTo>
                      <a:pt x="708" y="458"/>
                    </a:lnTo>
                    <a:lnTo>
                      <a:pt x="714" y="452"/>
                    </a:lnTo>
                    <a:lnTo>
                      <a:pt x="704" y="446"/>
                    </a:lnTo>
                    <a:lnTo>
                      <a:pt x="700" y="436"/>
                    </a:lnTo>
                    <a:lnTo>
                      <a:pt x="700" y="424"/>
                    </a:lnTo>
                    <a:lnTo>
                      <a:pt x="708" y="414"/>
                    </a:lnTo>
                    <a:lnTo>
                      <a:pt x="702" y="412"/>
                    </a:lnTo>
                    <a:lnTo>
                      <a:pt x="696" y="410"/>
                    </a:lnTo>
                    <a:lnTo>
                      <a:pt x="692" y="408"/>
                    </a:lnTo>
                    <a:lnTo>
                      <a:pt x="706" y="402"/>
                    </a:lnTo>
                    <a:lnTo>
                      <a:pt x="712" y="398"/>
                    </a:lnTo>
                    <a:lnTo>
                      <a:pt x="714" y="392"/>
                    </a:lnTo>
                    <a:lnTo>
                      <a:pt x="716" y="382"/>
                    </a:lnTo>
                    <a:lnTo>
                      <a:pt x="718" y="370"/>
                    </a:lnTo>
                    <a:lnTo>
                      <a:pt x="724" y="362"/>
                    </a:lnTo>
                    <a:lnTo>
                      <a:pt x="728" y="356"/>
                    </a:lnTo>
                    <a:lnTo>
                      <a:pt x="734" y="352"/>
                    </a:lnTo>
                    <a:lnTo>
                      <a:pt x="736" y="348"/>
                    </a:lnTo>
                    <a:lnTo>
                      <a:pt x="736" y="342"/>
                    </a:lnTo>
                    <a:lnTo>
                      <a:pt x="732" y="332"/>
                    </a:lnTo>
                    <a:lnTo>
                      <a:pt x="736" y="330"/>
                    </a:lnTo>
                    <a:lnTo>
                      <a:pt x="742" y="328"/>
                    </a:lnTo>
                    <a:lnTo>
                      <a:pt x="736" y="326"/>
                    </a:lnTo>
                    <a:lnTo>
                      <a:pt x="730" y="322"/>
                    </a:lnTo>
                    <a:lnTo>
                      <a:pt x="722" y="320"/>
                    </a:lnTo>
                    <a:lnTo>
                      <a:pt x="718" y="316"/>
                    </a:lnTo>
                    <a:lnTo>
                      <a:pt x="714" y="312"/>
                    </a:lnTo>
                    <a:lnTo>
                      <a:pt x="710" y="306"/>
                    </a:lnTo>
                    <a:lnTo>
                      <a:pt x="716" y="306"/>
                    </a:lnTo>
                    <a:lnTo>
                      <a:pt x="720" y="302"/>
                    </a:lnTo>
                    <a:lnTo>
                      <a:pt x="726" y="302"/>
                    </a:lnTo>
                    <a:lnTo>
                      <a:pt x="722" y="298"/>
                    </a:lnTo>
                    <a:lnTo>
                      <a:pt x="718" y="296"/>
                    </a:lnTo>
                    <a:lnTo>
                      <a:pt x="714" y="294"/>
                    </a:lnTo>
                    <a:lnTo>
                      <a:pt x="710" y="292"/>
                    </a:lnTo>
                    <a:lnTo>
                      <a:pt x="706" y="290"/>
                    </a:lnTo>
                    <a:lnTo>
                      <a:pt x="702" y="286"/>
                    </a:lnTo>
                    <a:lnTo>
                      <a:pt x="706" y="284"/>
                    </a:lnTo>
                    <a:lnTo>
                      <a:pt x="708" y="282"/>
                    </a:lnTo>
                    <a:lnTo>
                      <a:pt x="708" y="276"/>
                    </a:lnTo>
                    <a:lnTo>
                      <a:pt x="704" y="272"/>
                    </a:lnTo>
                    <a:lnTo>
                      <a:pt x="700" y="268"/>
                    </a:lnTo>
                    <a:lnTo>
                      <a:pt x="694" y="268"/>
                    </a:lnTo>
                    <a:lnTo>
                      <a:pt x="698" y="258"/>
                    </a:lnTo>
                    <a:lnTo>
                      <a:pt x="704" y="248"/>
                    </a:lnTo>
                    <a:lnTo>
                      <a:pt x="710" y="238"/>
                    </a:lnTo>
                    <a:lnTo>
                      <a:pt x="700" y="250"/>
                    </a:lnTo>
                    <a:lnTo>
                      <a:pt x="694" y="252"/>
                    </a:lnTo>
                    <a:lnTo>
                      <a:pt x="690" y="250"/>
                    </a:lnTo>
                    <a:lnTo>
                      <a:pt x="682" y="244"/>
                    </a:lnTo>
                    <a:lnTo>
                      <a:pt x="672" y="234"/>
                    </a:lnTo>
                    <a:lnTo>
                      <a:pt x="680" y="222"/>
                    </a:lnTo>
                    <a:lnTo>
                      <a:pt x="678" y="212"/>
                    </a:lnTo>
                    <a:lnTo>
                      <a:pt x="672" y="206"/>
                    </a:lnTo>
                    <a:lnTo>
                      <a:pt x="662" y="202"/>
                    </a:lnTo>
                    <a:lnTo>
                      <a:pt x="650" y="202"/>
                    </a:lnTo>
                    <a:lnTo>
                      <a:pt x="654" y="198"/>
                    </a:lnTo>
                    <a:lnTo>
                      <a:pt x="658" y="196"/>
                    </a:lnTo>
                    <a:lnTo>
                      <a:pt x="662" y="192"/>
                    </a:lnTo>
                    <a:lnTo>
                      <a:pt x="664" y="188"/>
                    </a:lnTo>
                    <a:lnTo>
                      <a:pt x="660" y="184"/>
                    </a:lnTo>
                    <a:lnTo>
                      <a:pt x="654" y="182"/>
                    </a:lnTo>
                    <a:lnTo>
                      <a:pt x="650" y="180"/>
                    </a:lnTo>
                    <a:lnTo>
                      <a:pt x="648" y="184"/>
                    </a:lnTo>
                    <a:lnTo>
                      <a:pt x="646" y="190"/>
                    </a:lnTo>
                    <a:lnTo>
                      <a:pt x="644" y="192"/>
                    </a:lnTo>
                    <a:lnTo>
                      <a:pt x="640" y="196"/>
                    </a:lnTo>
                    <a:lnTo>
                      <a:pt x="640" y="184"/>
                    </a:lnTo>
                    <a:lnTo>
                      <a:pt x="640" y="172"/>
                    </a:lnTo>
                    <a:lnTo>
                      <a:pt x="638" y="162"/>
                    </a:lnTo>
                    <a:lnTo>
                      <a:pt x="632" y="154"/>
                    </a:lnTo>
                    <a:lnTo>
                      <a:pt x="622" y="152"/>
                    </a:lnTo>
                    <a:lnTo>
                      <a:pt x="622" y="146"/>
                    </a:lnTo>
                    <a:lnTo>
                      <a:pt x="622" y="140"/>
                    </a:lnTo>
                    <a:lnTo>
                      <a:pt x="622" y="134"/>
                    </a:lnTo>
                    <a:lnTo>
                      <a:pt x="622" y="128"/>
                    </a:lnTo>
                    <a:lnTo>
                      <a:pt x="618" y="110"/>
                    </a:lnTo>
                    <a:lnTo>
                      <a:pt x="614" y="94"/>
                    </a:lnTo>
                    <a:lnTo>
                      <a:pt x="612" y="98"/>
                    </a:lnTo>
                    <a:lnTo>
                      <a:pt x="612" y="104"/>
                    </a:lnTo>
                    <a:lnTo>
                      <a:pt x="610" y="108"/>
                    </a:lnTo>
                    <a:lnTo>
                      <a:pt x="608" y="114"/>
                    </a:lnTo>
                    <a:lnTo>
                      <a:pt x="606" y="118"/>
                    </a:lnTo>
                    <a:lnTo>
                      <a:pt x="602" y="120"/>
                    </a:lnTo>
                    <a:lnTo>
                      <a:pt x="598" y="122"/>
                    </a:lnTo>
                    <a:lnTo>
                      <a:pt x="592" y="122"/>
                    </a:lnTo>
                    <a:lnTo>
                      <a:pt x="592" y="118"/>
                    </a:lnTo>
                    <a:lnTo>
                      <a:pt x="592" y="114"/>
                    </a:lnTo>
                    <a:lnTo>
                      <a:pt x="592" y="108"/>
                    </a:lnTo>
                    <a:lnTo>
                      <a:pt x="590" y="112"/>
                    </a:lnTo>
                    <a:lnTo>
                      <a:pt x="586" y="114"/>
                    </a:lnTo>
                    <a:lnTo>
                      <a:pt x="582" y="116"/>
                    </a:lnTo>
                    <a:lnTo>
                      <a:pt x="574" y="100"/>
                    </a:lnTo>
                    <a:lnTo>
                      <a:pt x="568" y="80"/>
                    </a:lnTo>
                    <a:lnTo>
                      <a:pt x="564" y="90"/>
                    </a:lnTo>
                    <a:lnTo>
                      <a:pt x="558" y="96"/>
                    </a:lnTo>
                    <a:lnTo>
                      <a:pt x="552" y="104"/>
                    </a:lnTo>
                    <a:lnTo>
                      <a:pt x="548" y="100"/>
                    </a:lnTo>
                    <a:lnTo>
                      <a:pt x="544" y="94"/>
                    </a:lnTo>
                    <a:lnTo>
                      <a:pt x="542" y="90"/>
                    </a:lnTo>
                    <a:lnTo>
                      <a:pt x="540" y="82"/>
                    </a:lnTo>
                    <a:lnTo>
                      <a:pt x="540" y="76"/>
                    </a:lnTo>
                    <a:lnTo>
                      <a:pt x="536" y="80"/>
                    </a:lnTo>
                    <a:lnTo>
                      <a:pt x="534" y="82"/>
                    </a:lnTo>
                    <a:lnTo>
                      <a:pt x="530" y="84"/>
                    </a:lnTo>
                    <a:lnTo>
                      <a:pt x="520" y="52"/>
                    </a:lnTo>
                    <a:lnTo>
                      <a:pt x="508" y="22"/>
                    </a:lnTo>
                    <a:lnTo>
                      <a:pt x="504" y="30"/>
                    </a:lnTo>
                    <a:lnTo>
                      <a:pt x="498" y="40"/>
                    </a:lnTo>
                    <a:lnTo>
                      <a:pt x="490" y="48"/>
                    </a:lnTo>
                    <a:lnTo>
                      <a:pt x="482" y="52"/>
                    </a:lnTo>
                    <a:lnTo>
                      <a:pt x="472" y="50"/>
                    </a:lnTo>
                    <a:lnTo>
                      <a:pt x="468" y="52"/>
                    </a:lnTo>
                    <a:lnTo>
                      <a:pt x="464" y="54"/>
                    </a:lnTo>
                    <a:lnTo>
                      <a:pt x="460" y="58"/>
                    </a:lnTo>
                    <a:lnTo>
                      <a:pt x="456" y="48"/>
                    </a:lnTo>
                    <a:lnTo>
                      <a:pt x="450" y="38"/>
                    </a:lnTo>
                    <a:lnTo>
                      <a:pt x="448" y="30"/>
                    </a:lnTo>
                    <a:lnTo>
                      <a:pt x="444" y="28"/>
                    </a:lnTo>
                    <a:lnTo>
                      <a:pt x="440" y="28"/>
                    </a:lnTo>
                    <a:lnTo>
                      <a:pt x="440" y="36"/>
                    </a:lnTo>
                    <a:lnTo>
                      <a:pt x="438" y="40"/>
                    </a:lnTo>
                    <a:lnTo>
                      <a:pt x="436" y="44"/>
                    </a:lnTo>
                    <a:lnTo>
                      <a:pt x="432" y="46"/>
                    </a:lnTo>
                    <a:lnTo>
                      <a:pt x="430" y="46"/>
                    </a:lnTo>
                    <a:lnTo>
                      <a:pt x="424" y="44"/>
                    </a:lnTo>
                    <a:lnTo>
                      <a:pt x="420" y="40"/>
                    </a:lnTo>
                    <a:lnTo>
                      <a:pt x="416" y="34"/>
                    </a:lnTo>
                    <a:lnTo>
                      <a:pt x="412" y="38"/>
                    </a:lnTo>
                    <a:lnTo>
                      <a:pt x="408" y="40"/>
                    </a:lnTo>
                    <a:lnTo>
                      <a:pt x="404" y="44"/>
                    </a:lnTo>
                    <a:lnTo>
                      <a:pt x="386" y="22"/>
                    </a:lnTo>
                    <a:lnTo>
                      <a:pt x="368" y="0"/>
                    </a:lnTo>
                    <a:lnTo>
                      <a:pt x="370" y="10"/>
                    </a:lnTo>
                    <a:lnTo>
                      <a:pt x="372" y="18"/>
                    </a:lnTo>
                    <a:lnTo>
                      <a:pt x="372" y="28"/>
                    </a:lnTo>
                    <a:lnTo>
                      <a:pt x="364" y="26"/>
                    </a:lnTo>
                    <a:lnTo>
                      <a:pt x="360" y="22"/>
                    </a:lnTo>
                    <a:lnTo>
                      <a:pt x="354" y="16"/>
                    </a:lnTo>
                    <a:lnTo>
                      <a:pt x="352" y="10"/>
                    </a:lnTo>
                    <a:lnTo>
                      <a:pt x="350" y="2"/>
                    </a:lnTo>
                    <a:lnTo>
                      <a:pt x="350" y="6"/>
                    </a:lnTo>
                    <a:lnTo>
                      <a:pt x="348" y="10"/>
                    </a:lnTo>
                    <a:lnTo>
                      <a:pt x="348" y="14"/>
                    </a:lnTo>
                    <a:lnTo>
                      <a:pt x="346" y="20"/>
                    </a:lnTo>
                    <a:lnTo>
                      <a:pt x="344" y="24"/>
                    </a:lnTo>
                    <a:lnTo>
                      <a:pt x="342" y="28"/>
                    </a:lnTo>
                    <a:lnTo>
                      <a:pt x="340" y="32"/>
                    </a:lnTo>
                    <a:lnTo>
                      <a:pt x="338" y="34"/>
                    </a:lnTo>
                    <a:lnTo>
                      <a:pt x="334" y="34"/>
                    </a:lnTo>
                    <a:lnTo>
                      <a:pt x="330" y="32"/>
                    </a:lnTo>
                    <a:lnTo>
                      <a:pt x="326" y="28"/>
                    </a:lnTo>
                    <a:lnTo>
                      <a:pt x="326" y="32"/>
                    </a:lnTo>
                    <a:lnTo>
                      <a:pt x="328" y="38"/>
                    </a:lnTo>
                    <a:lnTo>
                      <a:pt x="324" y="36"/>
                    </a:lnTo>
                    <a:lnTo>
                      <a:pt x="320" y="34"/>
                    </a:lnTo>
                    <a:lnTo>
                      <a:pt x="316" y="32"/>
                    </a:lnTo>
                    <a:lnTo>
                      <a:pt x="314" y="36"/>
                    </a:lnTo>
                    <a:lnTo>
                      <a:pt x="314" y="40"/>
                    </a:lnTo>
                    <a:lnTo>
                      <a:pt x="312" y="44"/>
                    </a:lnTo>
                    <a:lnTo>
                      <a:pt x="294" y="42"/>
                    </a:lnTo>
                    <a:lnTo>
                      <a:pt x="278" y="32"/>
                    </a:lnTo>
                    <a:lnTo>
                      <a:pt x="264" y="18"/>
                    </a:lnTo>
                    <a:lnTo>
                      <a:pt x="250" y="4"/>
                    </a:lnTo>
                    <a:lnTo>
                      <a:pt x="260" y="6"/>
                    </a:lnTo>
                    <a:lnTo>
                      <a:pt x="266" y="14"/>
                    </a:lnTo>
                    <a:lnTo>
                      <a:pt x="270" y="24"/>
                    </a:lnTo>
                    <a:lnTo>
                      <a:pt x="274" y="34"/>
                    </a:lnTo>
                    <a:lnTo>
                      <a:pt x="282" y="40"/>
                    </a:lnTo>
                    <a:lnTo>
                      <a:pt x="256" y="1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22000">
                    <a:srgbClr val="F09A53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58" name="AutoShape 12"/>
              <p:cNvSpPr>
                <a:spLocks noChangeArrowheads="1"/>
              </p:cNvSpPr>
              <p:nvPr/>
            </p:nvSpPr>
            <p:spPr bwMode="auto">
              <a:xfrm>
                <a:off x="6126624" y="4501974"/>
                <a:ext cx="1878105" cy="483439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zh-CN" altLang="en-US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就业服</a:t>
                </a:r>
                <a:endPara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eaLnBrk="0" hangingPunct="0"/>
                <a:r>
                  <a:rPr lang="zh-CN" altLang="en-US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务机构</a:t>
                </a:r>
                <a:endPara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82" name="Freeform 2"/>
            <p:cNvSpPr>
              <a:spLocks/>
            </p:cNvSpPr>
            <p:nvPr/>
          </p:nvSpPr>
          <p:spPr bwMode="gray">
            <a:xfrm rot="19202798">
              <a:off x="5523453" y="3505840"/>
              <a:ext cx="1265276" cy="1404950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5" name="圆角矩形 64"/>
          <p:cNvSpPr/>
          <p:nvPr/>
        </p:nvSpPr>
        <p:spPr bwMode="auto">
          <a:xfrm>
            <a:off x="2251075" y="4070350"/>
            <a:ext cx="4346575" cy="547688"/>
          </a:xfrm>
          <a:prstGeom prst="round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</a:rPr>
              <a:t>在劳动力市场可以获得的信息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703960" cy="2777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二、去劳动力市场找工作</a:t>
            </a:r>
            <a:endParaRPr lang="zh-CN" altLang="en-US" sz="36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圆角矩形 88"/>
          <p:cNvSpPr/>
          <p:nvPr/>
        </p:nvSpPr>
        <p:spPr bwMode="auto">
          <a:xfrm>
            <a:off x="1339850" y="1441450"/>
            <a:ext cx="4213225" cy="547688"/>
          </a:xfrm>
          <a:prstGeom prst="round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</a:rPr>
              <a:t>在劳动力市场寻找工作的程序</a:t>
            </a:r>
          </a:p>
        </p:txBody>
      </p:sp>
      <p:sp>
        <p:nvSpPr>
          <p:cNvPr id="10" name="Freeform 951"/>
          <p:cNvSpPr>
            <a:spLocks/>
          </p:cNvSpPr>
          <p:nvPr/>
        </p:nvSpPr>
        <p:spPr bwMode="auto">
          <a:xfrm rot="-563792">
            <a:off x="63115" y="2772006"/>
            <a:ext cx="7918450" cy="3635375"/>
          </a:xfrm>
          <a:custGeom>
            <a:avLst/>
            <a:gdLst>
              <a:gd name="T0" fmla="*/ 3670300 w 4988"/>
              <a:gd name="T1" fmla="*/ 266700 h 2290"/>
              <a:gd name="T2" fmla="*/ 1882775 w 4988"/>
              <a:gd name="T3" fmla="*/ 2359025 h 2290"/>
              <a:gd name="T4" fmla="*/ 5973762 w 4988"/>
              <a:gd name="T5" fmla="*/ 2066925 h 2290"/>
              <a:gd name="T6" fmla="*/ 5397499 w 4988"/>
              <a:gd name="T7" fmla="*/ 1706563 h 2290"/>
              <a:gd name="T8" fmla="*/ 7918450 w 4988"/>
              <a:gd name="T9" fmla="*/ 1635125 h 2290"/>
              <a:gd name="T10" fmla="*/ 7558088 w 4988"/>
              <a:gd name="T11" fmla="*/ 3001962 h 2290"/>
              <a:gd name="T12" fmla="*/ 6981825 w 4988"/>
              <a:gd name="T13" fmla="*/ 2714625 h 2290"/>
              <a:gd name="T14" fmla="*/ 3816350 w 4988"/>
              <a:gd name="T15" fmla="*/ 3521075 h 2290"/>
              <a:gd name="T16" fmla="*/ 939800 w 4988"/>
              <a:gd name="T17" fmla="*/ 3159124 h 2290"/>
              <a:gd name="T18" fmla="*/ 1682750 w 4988"/>
              <a:gd name="T19" fmla="*/ 1092200 h 2290"/>
              <a:gd name="T20" fmla="*/ 3670300 w 4988"/>
              <a:gd name="T21" fmla="*/ 266700 h 2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88"/>
              <a:gd name="T34" fmla="*/ 0 h 2290"/>
              <a:gd name="T35" fmla="*/ 4988 w 4988"/>
              <a:gd name="T36" fmla="*/ 2290 h 22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88" h="2290">
                <a:moveTo>
                  <a:pt x="2312" y="168"/>
                </a:moveTo>
                <a:cubicBezTo>
                  <a:pt x="2333" y="301"/>
                  <a:pt x="366" y="943"/>
                  <a:pt x="1186" y="1486"/>
                </a:cubicBezTo>
                <a:cubicBezTo>
                  <a:pt x="2214" y="1836"/>
                  <a:pt x="3508" y="1426"/>
                  <a:pt x="3763" y="1302"/>
                </a:cubicBezTo>
                <a:cubicBezTo>
                  <a:pt x="3581" y="1188"/>
                  <a:pt x="3400" y="1075"/>
                  <a:pt x="3400" y="1075"/>
                </a:cubicBezTo>
                <a:lnTo>
                  <a:pt x="4988" y="1030"/>
                </a:lnTo>
                <a:lnTo>
                  <a:pt x="4761" y="1891"/>
                </a:lnTo>
                <a:cubicBezTo>
                  <a:pt x="4761" y="1891"/>
                  <a:pt x="4579" y="1800"/>
                  <a:pt x="4398" y="1710"/>
                </a:cubicBezTo>
                <a:cubicBezTo>
                  <a:pt x="3802" y="1984"/>
                  <a:pt x="3016" y="2146"/>
                  <a:pt x="2404" y="2218"/>
                </a:cubicBezTo>
                <a:cubicBezTo>
                  <a:pt x="1792" y="2290"/>
                  <a:pt x="946" y="2230"/>
                  <a:pt x="592" y="1990"/>
                </a:cubicBezTo>
                <a:cubicBezTo>
                  <a:pt x="374" y="1831"/>
                  <a:pt x="0" y="1452"/>
                  <a:pt x="1060" y="688"/>
                </a:cubicBezTo>
                <a:cubicBezTo>
                  <a:pt x="2256" y="0"/>
                  <a:pt x="2051" y="276"/>
                  <a:pt x="2312" y="168"/>
                </a:cubicBezTo>
                <a:close/>
              </a:path>
            </a:pathLst>
          </a:custGeom>
          <a:gradFill flip="none" rotWithShape="1">
            <a:gsLst>
              <a:gs pos="0">
                <a:srgbClr val="E94800">
                  <a:tint val="66000"/>
                  <a:satMod val="160000"/>
                </a:srgbClr>
              </a:gs>
              <a:gs pos="50000">
                <a:srgbClr val="E94800">
                  <a:tint val="44500"/>
                  <a:satMod val="160000"/>
                </a:srgbClr>
              </a:gs>
              <a:gs pos="100000">
                <a:srgbClr val="E948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1176338" y="3829050"/>
            <a:ext cx="973137" cy="1008063"/>
            <a:chOff x="1175952" y="3828487"/>
            <a:chExt cx="973138" cy="1008062"/>
          </a:xfrm>
        </p:grpSpPr>
        <p:grpSp>
          <p:nvGrpSpPr>
            <p:cNvPr id="7215" name="Group 919"/>
            <p:cNvGrpSpPr>
              <a:grpSpLocks/>
            </p:cNvGrpSpPr>
            <p:nvPr/>
          </p:nvGrpSpPr>
          <p:grpSpPr bwMode="auto">
            <a:xfrm rot="-705840">
              <a:off x="1175952" y="3828487"/>
              <a:ext cx="973138" cy="1008062"/>
              <a:chOff x="591" y="852"/>
              <a:chExt cx="693" cy="718"/>
            </a:xfrm>
          </p:grpSpPr>
          <p:sp>
            <p:nvSpPr>
              <p:cNvPr id="7217" name="Oval 920"/>
              <p:cNvSpPr>
                <a:spLocks noChangeArrowheads="1"/>
              </p:cNvSpPr>
              <p:nvPr/>
            </p:nvSpPr>
            <p:spPr bwMode="gray">
              <a:xfrm>
                <a:off x="591" y="1234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8" name="Oval 921"/>
              <p:cNvSpPr>
                <a:spLocks noChangeArrowheads="1"/>
              </p:cNvSpPr>
              <p:nvPr/>
            </p:nvSpPr>
            <p:spPr bwMode="gray">
              <a:xfrm>
                <a:off x="639" y="852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9" name="Oval 922"/>
              <p:cNvSpPr>
                <a:spLocks noChangeArrowheads="1"/>
              </p:cNvSpPr>
              <p:nvPr/>
            </p:nvSpPr>
            <p:spPr bwMode="gray">
              <a:xfrm>
                <a:off x="647" y="855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20" name="Oval 923"/>
              <p:cNvSpPr>
                <a:spLocks noChangeArrowheads="1"/>
              </p:cNvSpPr>
              <p:nvPr/>
            </p:nvSpPr>
            <p:spPr bwMode="gray">
              <a:xfrm>
                <a:off x="654" y="862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21" name="Oval 924"/>
              <p:cNvSpPr>
                <a:spLocks noChangeArrowheads="1"/>
              </p:cNvSpPr>
              <p:nvPr/>
            </p:nvSpPr>
            <p:spPr bwMode="gray">
              <a:xfrm>
                <a:off x="688" y="878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22" name="Text Box 925"/>
              <p:cNvSpPr txBox="1">
                <a:spLocks noChangeArrowheads="1"/>
              </p:cNvSpPr>
              <p:nvPr/>
            </p:nvSpPr>
            <p:spPr bwMode="gray">
              <a:xfrm>
                <a:off x="891" y="954"/>
                <a:ext cx="131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7216" name="Rectangle 934"/>
            <p:cNvSpPr>
              <a:spLocks noChangeArrowheads="1"/>
            </p:cNvSpPr>
            <p:nvPr/>
          </p:nvSpPr>
          <p:spPr bwMode="auto">
            <a:xfrm>
              <a:off x="1365062" y="3954082"/>
              <a:ext cx="615554" cy="66479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24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求职</a:t>
              </a:r>
              <a:endParaRPr lang="en-US" altLang="zh-CN" sz="24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sz="24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登记</a:t>
              </a:r>
              <a:endParaRPr lang="en-US" altLang="ko-KR" sz="24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1087438" y="5472113"/>
            <a:ext cx="1100137" cy="1139825"/>
            <a:chOff x="1087053" y="5472143"/>
            <a:chExt cx="1100137" cy="1139825"/>
          </a:xfrm>
        </p:grpSpPr>
        <p:grpSp>
          <p:nvGrpSpPr>
            <p:cNvPr id="7207" name="Group 911"/>
            <p:cNvGrpSpPr>
              <a:grpSpLocks/>
            </p:cNvGrpSpPr>
            <p:nvPr/>
          </p:nvGrpSpPr>
          <p:grpSpPr bwMode="auto">
            <a:xfrm>
              <a:off x="1087053" y="5472143"/>
              <a:ext cx="1100137" cy="1139825"/>
              <a:chOff x="591" y="852"/>
              <a:chExt cx="693" cy="718"/>
            </a:xfrm>
          </p:grpSpPr>
          <p:sp>
            <p:nvSpPr>
              <p:cNvPr id="7209" name="Oval 912"/>
              <p:cNvSpPr>
                <a:spLocks noChangeArrowheads="1"/>
              </p:cNvSpPr>
              <p:nvPr/>
            </p:nvSpPr>
            <p:spPr bwMode="gray">
              <a:xfrm>
                <a:off x="591" y="1234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0" name="Oval 913"/>
              <p:cNvSpPr>
                <a:spLocks noChangeArrowheads="1"/>
              </p:cNvSpPr>
              <p:nvPr/>
            </p:nvSpPr>
            <p:spPr bwMode="gray">
              <a:xfrm>
                <a:off x="639" y="852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1" name="Oval 914"/>
              <p:cNvSpPr>
                <a:spLocks noChangeArrowheads="1"/>
              </p:cNvSpPr>
              <p:nvPr/>
            </p:nvSpPr>
            <p:spPr bwMode="gray">
              <a:xfrm>
                <a:off x="647" y="855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2" name="Oval 915"/>
              <p:cNvSpPr>
                <a:spLocks noChangeArrowheads="1"/>
              </p:cNvSpPr>
              <p:nvPr/>
            </p:nvSpPr>
            <p:spPr bwMode="gray">
              <a:xfrm>
                <a:off x="654" y="862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3" name="Oval 916"/>
              <p:cNvSpPr>
                <a:spLocks noChangeArrowheads="1"/>
              </p:cNvSpPr>
              <p:nvPr/>
            </p:nvSpPr>
            <p:spPr bwMode="gray">
              <a:xfrm>
                <a:off x="688" y="878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4" name="Text Box 917"/>
              <p:cNvSpPr txBox="1">
                <a:spLocks noChangeArrowheads="1"/>
              </p:cNvSpPr>
              <p:nvPr/>
            </p:nvSpPr>
            <p:spPr bwMode="gray">
              <a:xfrm>
                <a:off x="898" y="969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7208" name="Rectangle 935"/>
            <p:cNvSpPr>
              <a:spLocks noChangeArrowheads="1"/>
            </p:cNvSpPr>
            <p:nvPr/>
          </p:nvSpPr>
          <p:spPr bwMode="auto">
            <a:xfrm>
              <a:off x="1208794" y="5644570"/>
              <a:ext cx="923330" cy="6647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24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填写</a:t>
              </a:r>
              <a:endParaRPr lang="en-US" altLang="zh-CN" sz="24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sz="24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登记表</a:t>
              </a:r>
              <a:endParaRPr lang="en-US" altLang="ko-KR" sz="24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4022725" y="4732338"/>
            <a:ext cx="1371600" cy="1600200"/>
            <a:chOff x="4022340" y="4731775"/>
            <a:chExt cx="1371600" cy="1600200"/>
          </a:xfrm>
        </p:grpSpPr>
        <p:grpSp>
          <p:nvGrpSpPr>
            <p:cNvPr id="7199" name="Group 903"/>
            <p:cNvGrpSpPr>
              <a:grpSpLocks/>
            </p:cNvGrpSpPr>
            <p:nvPr/>
          </p:nvGrpSpPr>
          <p:grpSpPr bwMode="auto">
            <a:xfrm>
              <a:off x="4022340" y="4731775"/>
              <a:ext cx="1371600" cy="1600200"/>
              <a:chOff x="1156" y="1696"/>
              <a:chExt cx="864" cy="1008"/>
            </a:xfrm>
          </p:grpSpPr>
          <p:sp>
            <p:nvSpPr>
              <p:cNvPr id="7201" name="Oval 904"/>
              <p:cNvSpPr>
                <a:spLocks noChangeArrowheads="1"/>
              </p:cNvSpPr>
              <p:nvPr/>
            </p:nvSpPr>
            <p:spPr bwMode="gray">
              <a:xfrm>
                <a:off x="1156" y="1696"/>
                <a:ext cx="864" cy="90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02" name="Oval 905"/>
              <p:cNvSpPr>
                <a:spLocks noChangeArrowheads="1"/>
              </p:cNvSpPr>
              <p:nvPr/>
            </p:nvSpPr>
            <p:spPr bwMode="gray">
              <a:xfrm rot="-772996">
                <a:off x="1204" y="2320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03" name="Oval 906"/>
              <p:cNvSpPr>
                <a:spLocks noChangeArrowheads="1"/>
              </p:cNvSpPr>
              <p:nvPr/>
            </p:nvSpPr>
            <p:spPr bwMode="gray">
              <a:xfrm>
                <a:off x="1167" y="1701"/>
                <a:ext cx="843" cy="88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04" name="Oval 907"/>
              <p:cNvSpPr>
                <a:spLocks noChangeArrowheads="1"/>
              </p:cNvSpPr>
              <p:nvPr/>
            </p:nvSpPr>
            <p:spPr bwMode="gray">
              <a:xfrm>
                <a:off x="1175" y="1710"/>
                <a:ext cx="802" cy="82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05" name="Oval 908"/>
              <p:cNvSpPr>
                <a:spLocks noChangeArrowheads="1"/>
              </p:cNvSpPr>
              <p:nvPr/>
            </p:nvSpPr>
            <p:spPr bwMode="gray">
              <a:xfrm>
                <a:off x="1221" y="1733"/>
                <a:ext cx="713" cy="67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06" name="Text Box 909"/>
              <p:cNvSpPr txBox="1">
                <a:spLocks noChangeArrowheads="1"/>
              </p:cNvSpPr>
              <p:nvPr/>
            </p:nvSpPr>
            <p:spPr bwMode="gray">
              <a:xfrm>
                <a:off x="1516" y="1833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7200" name="Rectangle 936"/>
            <p:cNvSpPr>
              <a:spLocks noChangeArrowheads="1"/>
            </p:cNvSpPr>
            <p:nvPr/>
          </p:nvSpPr>
          <p:spPr bwMode="auto">
            <a:xfrm>
              <a:off x="4291421" y="4977553"/>
              <a:ext cx="820738" cy="8863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32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推荐</a:t>
              </a:r>
              <a:endParaRPr lang="en-US" altLang="zh-CN" sz="32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sz="32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就业</a:t>
              </a:r>
              <a:endParaRPr lang="en-US" altLang="ko-KR" sz="32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6726238" y="3025775"/>
            <a:ext cx="1704975" cy="1885950"/>
            <a:chOff x="6726716" y="3025212"/>
            <a:chExt cx="1704975" cy="1885950"/>
          </a:xfrm>
        </p:grpSpPr>
        <p:grpSp>
          <p:nvGrpSpPr>
            <p:cNvPr id="7191" name="Group 895"/>
            <p:cNvGrpSpPr>
              <a:grpSpLocks/>
            </p:cNvGrpSpPr>
            <p:nvPr/>
          </p:nvGrpSpPr>
          <p:grpSpPr bwMode="auto">
            <a:xfrm>
              <a:off x="6726716" y="3025212"/>
              <a:ext cx="1704975" cy="1885950"/>
              <a:chOff x="2562" y="1979"/>
              <a:chExt cx="1074" cy="1188"/>
            </a:xfrm>
          </p:grpSpPr>
          <p:sp>
            <p:nvSpPr>
              <p:cNvPr id="7193" name="Oval 896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94" name="Oval 897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95" name="Oval 898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96" name="Oval 899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97" name="Oval 900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98" name="Text Box 901"/>
              <p:cNvSpPr txBox="1">
                <a:spLocks noChangeArrowheads="1"/>
              </p:cNvSpPr>
              <p:nvPr/>
            </p:nvSpPr>
            <p:spPr bwMode="gray">
              <a:xfrm>
                <a:off x="3033" y="2149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7192" name="Rectangle 937"/>
            <p:cNvSpPr>
              <a:spLocks noChangeArrowheads="1"/>
            </p:cNvSpPr>
            <p:nvPr/>
          </p:nvSpPr>
          <p:spPr bwMode="auto">
            <a:xfrm>
              <a:off x="7095312" y="3629194"/>
              <a:ext cx="923330" cy="49859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36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面试</a:t>
              </a:r>
              <a:endParaRPr lang="en-US" altLang="ko-KR" sz="36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2414588" y="2033588"/>
            <a:ext cx="2095500" cy="2317750"/>
            <a:chOff x="2414836" y="2033579"/>
            <a:chExt cx="2095500" cy="2317750"/>
          </a:xfrm>
        </p:grpSpPr>
        <p:grpSp>
          <p:nvGrpSpPr>
            <p:cNvPr id="7183" name="Group 887"/>
            <p:cNvGrpSpPr>
              <a:grpSpLocks/>
            </p:cNvGrpSpPr>
            <p:nvPr/>
          </p:nvGrpSpPr>
          <p:grpSpPr bwMode="auto">
            <a:xfrm>
              <a:off x="2414836" y="2033579"/>
              <a:ext cx="2095500" cy="2317750"/>
              <a:chOff x="2562" y="1979"/>
              <a:chExt cx="1074" cy="1188"/>
            </a:xfrm>
          </p:grpSpPr>
          <p:sp>
            <p:nvSpPr>
              <p:cNvPr id="7185" name="Oval 888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6" name="Oval 889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7" name="Oval 890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8" name="Oval 891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9" name="Oval 892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90" name="Text Box 893"/>
              <p:cNvSpPr txBox="1">
                <a:spLocks noChangeArrowheads="1"/>
              </p:cNvSpPr>
              <p:nvPr/>
            </p:nvSpPr>
            <p:spPr bwMode="gray">
              <a:xfrm>
                <a:off x="3044" y="2149"/>
                <a:ext cx="9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2460873" y="2085966"/>
              <a:ext cx="1995488" cy="199390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三、选择适合自己的工作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8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700213"/>
            <a:ext cx="51800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组合 73"/>
          <p:cNvGrpSpPr>
            <a:grpSpLocks/>
          </p:cNvGrpSpPr>
          <p:nvPr/>
        </p:nvGrpSpPr>
        <p:grpSpPr bwMode="auto">
          <a:xfrm>
            <a:off x="250825" y="2997200"/>
            <a:ext cx="1973263" cy="1876425"/>
            <a:chOff x="535778" y="2126363"/>
            <a:chExt cx="1972300" cy="1876577"/>
          </a:xfrm>
        </p:grpSpPr>
        <p:sp>
          <p:nvSpPr>
            <p:cNvPr id="64" name="Freeform 8"/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07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生理</a:t>
              </a:r>
              <a:endPara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8" name="组合 70"/>
          <p:cNvGrpSpPr>
            <a:grpSpLocks/>
          </p:cNvGrpSpPr>
          <p:nvPr/>
        </p:nvGrpSpPr>
        <p:grpSpPr bwMode="auto">
          <a:xfrm>
            <a:off x="1747838" y="1208088"/>
            <a:ext cx="1973262" cy="1874837"/>
            <a:chOff x="1042988" y="3717032"/>
            <a:chExt cx="1972300" cy="1876330"/>
          </a:xfrm>
        </p:grpSpPr>
        <p:sp>
          <p:nvSpPr>
            <p:cNvPr id="8204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701735 w 742"/>
                <a:gd name="T1" fmla="*/ 52265 h 718"/>
                <a:gd name="T2" fmla="*/ 760213 w 742"/>
                <a:gd name="T3" fmla="*/ 135890 h 718"/>
                <a:gd name="T4" fmla="*/ 643257 w 742"/>
                <a:gd name="T5" fmla="*/ 177703 h 718"/>
                <a:gd name="T6" fmla="*/ 536933 w 742"/>
                <a:gd name="T7" fmla="*/ 188156 h 718"/>
                <a:gd name="T8" fmla="*/ 515669 w 742"/>
                <a:gd name="T9" fmla="*/ 266554 h 718"/>
                <a:gd name="T10" fmla="*/ 372132 w 742"/>
                <a:gd name="T11" fmla="*/ 297913 h 718"/>
                <a:gd name="T12" fmla="*/ 308338 w 742"/>
                <a:gd name="T13" fmla="*/ 355405 h 718"/>
                <a:gd name="T14" fmla="*/ 223279 w 742"/>
                <a:gd name="T15" fmla="*/ 428577 h 718"/>
                <a:gd name="T16" fmla="*/ 202015 w 742"/>
                <a:gd name="T17" fmla="*/ 475616 h 718"/>
                <a:gd name="T18" fmla="*/ 159485 w 742"/>
                <a:gd name="T19" fmla="*/ 585373 h 718"/>
                <a:gd name="T20" fmla="*/ 111640 w 742"/>
                <a:gd name="T21" fmla="*/ 710810 h 718"/>
                <a:gd name="T22" fmla="*/ 63794 w 742"/>
                <a:gd name="T23" fmla="*/ 773529 h 718"/>
                <a:gd name="T24" fmla="*/ 31897 w 742"/>
                <a:gd name="T25" fmla="*/ 862380 h 718"/>
                <a:gd name="T26" fmla="*/ 42529 w 742"/>
                <a:gd name="T27" fmla="*/ 919872 h 718"/>
                <a:gd name="T28" fmla="*/ 15949 w 742"/>
                <a:gd name="T29" fmla="*/ 1034856 h 718"/>
                <a:gd name="T30" fmla="*/ 79743 w 742"/>
                <a:gd name="T31" fmla="*/ 1097575 h 718"/>
                <a:gd name="T32" fmla="*/ 58478 w 742"/>
                <a:gd name="T33" fmla="*/ 1170746 h 718"/>
                <a:gd name="T34" fmla="*/ 101007 w 742"/>
                <a:gd name="T35" fmla="*/ 1233465 h 718"/>
                <a:gd name="T36" fmla="*/ 170118 w 742"/>
                <a:gd name="T37" fmla="*/ 1306636 h 718"/>
                <a:gd name="T38" fmla="*/ 202015 w 742"/>
                <a:gd name="T39" fmla="*/ 1426847 h 718"/>
                <a:gd name="T40" fmla="*/ 334919 w 742"/>
                <a:gd name="T41" fmla="*/ 1494792 h 718"/>
                <a:gd name="T42" fmla="*/ 345551 w 742"/>
                <a:gd name="T43" fmla="*/ 1573190 h 718"/>
                <a:gd name="T44" fmla="*/ 451875 w 742"/>
                <a:gd name="T45" fmla="*/ 1604550 h 718"/>
                <a:gd name="T46" fmla="*/ 499720 w 742"/>
                <a:gd name="T47" fmla="*/ 1662042 h 718"/>
                <a:gd name="T48" fmla="*/ 563514 w 742"/>
                <a:gd name="T49" fmla="*/ 1682948 h 718"/>
                <a:gd name="T50" fmla="*/ 632625 w 742"/>
                <a:gd name="T51" fmla="*/ 1729987 h 718"/>
                <a:gd name="T52" fmla="*/ 744264 w 742"/>
                <a:gd name="T53" fmla="*/ 1745666 h 718"/>
                <a:gd name="T54" fmla="*/ 797426 w 742"/>
                <a:gd name="T55" fmla="*/ 1766573 h 718"/>
                <a:gd name="T56" fmla="*/ 877168 w 742"/>
                <a:gd name="T57" fmla="*/ 1797932 h 718"/>
                <a:gd name="T58" fmla="*/ 930330 w 742"/>
                <a:gd name="T59" fmla="*/ 1813611 h 718"/>
                <a:gd name="T60" fmla="*/ 1041970 w 742"/>
                <a:gd name="T61" fmla="*/ 1876330 h 718"/>
                <a:gd name="T62" fmla="*/ 1057918 w 742"/>
                <a:gd name="T63" fmla="*/ 1792705 h 718"/>
                <a:gd name="T64" fmla="*/ 1137661 w 742"/>
                <a:gd name="T65" fmla="*/ 1797932 h 718"/>
                <a:gd name="T66" fmla="*/ 1339675 w 742"/>
                <a:gd name="T67" fmla="*/ 1724760 h 718"/>
                <a:gd name="T68" fmla="*/ 1419418 w 742"/>
                <a:gd name="T69" fmla="*/ 1714307 h 718"/>
                <a:gd name="T70" fmla="*/ 1461947 w 742"/>
                <a:gd name="T71" fmla="*/ 1682948 h 718"/>
                <a:gd name="T72" fmla="*/ 1515109 w 742"/>
                <a:gd name="T73" fmla="*/ 1599323 h 718"/>
                <a:gd name="T74" fmla="*/ 1626749 w 742"/>
                <a:gd name="T75" fmla="*/ 1531378 h 718"/>
                <a:gd name="T76" fmla="*/ 1674594 w 742"/>
                <a:gd name="T77" fmla="*/ 1447753 h 718"/>
                <a:gd name="T78" fmla="*/ 1743705 w 742"/>
                <a:gd name="T79" fmla="*/ 1358902 h 718"/>
                <a:gd name="T80" fmla="*/ 1812815 w 742"/>
                <a:gd name="T81" fmla="*/ 1285730 h 718"/>
                <a:gd name="T82" fmla="*/ 1839396 w 742"/>
                <a:gd name="T83" fmla="*/ 1217785 h 718"/>
                <a:gd name="T84" fmla="*/ 1850028 w 742"/>
                <a:gd name="T85" fmla="*/ 1071442 h 718"/>
                <a:gd name="T86" fmla="*/ 1951035 w 742"/>
                <a:gd name="T87" fmla="*/ 919872 h 718"/>
                <a:gd name="T88" fmla="*/ 1908506 w 742"/>
                <a:gd name="T89" fmla="*/ 825794 h 718"/>
                <a:gd name="T90" fmla="*/ 1887241 w 742"/>
                <a:gd name="T91" fmla="*/ 763076 h 718"/>
                <a:gd name="T92" fmla="*/ 1855344 w 742"/>
                <a:gd name="T93" fmla="*/ 674224 h 718"/>
                <a:gd name="T94" fmla="*/ 1802182 w 742"/>
                <a:gd name="T95" fmla="*/ 554014 h 718"/>
                <a:gd name="T96" fmla="*/ 1738388 w 742"/>
                <a:gd name="T97" fmla="*/ 475616 h 718"/>
                <a:gd name="T98" fmla="*/ 1679911 w 742"/>
                <a:gd name="T99" fmla="*/ 402444 h 718"/>
                <a:gd name="T100" fmla="*/ 1626749 w 742"/>
                <a:gd name="T101" fmla="*/ 271780 h 718"/>
                <a:gd name="T102" fmla="*/ 1573587 w 742"/>
                <a:gd name="T103" fmla="*/ 282233 h 718"/>
                <a:gd name="T104" fmla="*/ 1456631 w 742"/>
                <a:gd name="T105" fmla="*/ 261327 h 718"/>
                <a:gd name="T106" fmla="*/ 1350308 w 742"/>
                <a:gd name="T107" fmla="*/ 57492 h 718"/>
                <a:gd name="T108" fmla="*/ 1212087 w 742"/>
                <a:gd name="T109" fmla="*/ 125437 h 718"/>
                <a:gd name="T110" fmla="*/ 1142977 w 742"/>
                <a:gd name="T111" fmla="*/ 120211 h 718"/>
                <a:gd name="T112" fmla="*/ 983492 w 742"/>
                <a:gd name="T113" fmla="*/ 26133 h 718"/>
                <a:gd name="T114" fmla="*/ 925014 w 742"/>
                <a:gd name="T115" fmla="*/ 26133 h 718"/>
                <a:gd name="T116" fmla="*/ 866536 w 742"/>
                <a:gd name="T117" fmla="*/ 73172 h 718"/>
                <a:gd name="T118" fmla="*/ 781477 w 742"/>
                <a:gd name="T119" fmla="*/ 109757 h 718"/>
                <a:gd name="T120" fmla="*/ 680470 w 742"/>
                <a:gd name="T121" fmla="*/ 31359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能力</a:t>
              </a:r>
              <a:endPara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3" name="组合 76"/>
          <p:cNvGrpSpPr>
            <a:grpSpLocks/>
          </p:cNvGrpSpPr>
          <p:nvPr/>
        </p:nvGrpSpPr>
        <p:grpSpPr bwMode="auto">
          <a:xfrm>
            <a:off x="1706563" y="4873625"/>
            <a:ext cx="1971675" cy="1878013"/>
            <a:chOff x="283175" y="4316749"/>
            <a:chExt cx="1971736" cy="1878028"/>
          </a:xfrm>
        </p:grpSpPr>
        <p:sp>
          <p:nvSpPr>
            <p:cNvPr id="75" name="Freeform 7"/>
            <p:cNvSpPr>
              <a:spLocks/>
            </p:cNvSpPr>
            <p:nvPr/>
          </p:nvSpPr>
          <p:spPr bwMode="gray">
            <a:xfrm>
              <a:off x="283175" y="4316749"/>
              <a:ext cx="1971736" cy="1878028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22000">
                  <a:srgbClr val="F09A53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03" name="AutoShape 12"/>
            <p:cNvSpPr>
              <a:spLocks noChangeArrowheads="1"/>
            </p:cNvSpPr>
            <p:nvPr/>
          </p:nvSpPr>
          <p:spPr bwMode="auto">
            <a:xfrm>
              <a:off x="283662" y="5014043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心理</a:t>
              </a:r>
              <a:endPara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四、应对面试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1619250" y="2216150"/>
            <a:ext cx="2952750" cy="647700"/>
            <a:chOff x="1619250" y="2216150"/>
            <a:chExt cx="2952750" cy="647700"/>
          </a:xfrm>
        </p:grpSpPr>
        <p:sp>
          <p:nvSpPr>
            <p:cNvPr id="9230" name="AutoShape 3786"/>
            <p:cNvSpPr>
              <a:spLocks noChangeArrowheads="1"/>
            </p:cNvSpPr>
            <p:nvPr/>
          </p:nvSpPr>
          <p:spPr bwMode="auto">
            <a:xfrm>
              <a:off x="1619250" y="2216150"/>
              <a:ext cx="2952750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r" latinLnBrk="1"/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9231" name="Rectangle 3817"/>
            <p:cNvSpPr>
              <a:spLocks noChangeArrowheads="1"/>
            </p:cNvSpPr>
            <p:nvPr/>
          </p:nvSpPr>
          <p:spPr bwMode="auto">
            <a:xfrm>
              <a:off x="1756591" y="2308846"/>
              <a:ext cx="2648161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r" latinLnBrk="1">
                <a:tabLst>
                  <a:tab pos="482600" algn="l"/>
                </a:tabLst>
              </a:pPr>
              <a:r>
                <a:rPr kumimoji="1" lang="zh-CN" altLang="en-US" sz="2400" b="1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面试前的准备工作</a:t>
              </a:r>
              <a:endParaRPr kumimoji="1" lang="en-US" altLang="ko-KR" sz="2400" b="1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1187450" y="3506788"/>
            <a:ext cx="2952750" cy="647700"/>
            <a:chOff x="1187624" y="3506837"/>
            <a:chExt cx="2952750" cy="647700"/>
          </a:xfrm>
        </p:grpSpPr>
        <p:sp>
          <p:nvSpPr>
            <p:cNvPr id="9228" name="AutoShape 3769"/>
            <p:cNvSpPr>
              <a:spLocks noChangeArrowheads="1"/>
            </p:cNvSpPr>
            <p:nvPr/>
          </p:nvSpPr>
          <p:spPr bwMode="auto">
            <a:xfrm>
              <a:off x="1187624" y="3506837"/>
              <a:ext cx="2952750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r" latinLnBrk="1"/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47" name="Rectangle 3817"/>
            <p:cNvSpPr>
              <a:spLocks noChangeArrowheads="1"/>
            </p:cNvSpPr>
            <p:nvPr/>
          </p:nvSpPr>
          <p:spPr bwMode="auto">
            <a:xfrm>
              <a:off x="1340024" y="3598912"/>
              <a:ext cx="2647950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defPPr>
                <a:defRPr lang="ko-KR"/>
              </a:defPPr>
              <a:lvl1pPr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1pPr>
              <a:lvl2pPr marL="4572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2pPr>
              <a:lvl3pPr marL="9144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3pPr>
              <a:lvl4pPr marL="13716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4pPr>
              <a:lvl5pPr marL="18288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5pPr>
              <a:lvl6pPr marL="22860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6pPr>
              <a:lvl7pPr marL="27432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7pPr>
              <a:lvl8pPr marL="32004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8pPr>
              <a:lvl9pPr marL="36576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9pPr>
            </a:lstStyle>
            <a:p>
              <a:pPr>
                <a:tabLst>
                  <a:tab pos="482600" algn="l"/>
                </a:tabLst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itchFamily="2" charset="-122"/>
                  <a:ea typeface="华文细黑" pitchFamily="2" charset="-122"/>
                </a:rPr>
                <a:t>自我介绍注意事项</a:t>
              </a:r>
              <a:endPara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755650" y="4797425"/>
            <a:ext cx="2952750" cy="647700"/>
            <a:chOff x="755154" y="4797524"/>
            <a:chExt cx="2952750" cy="647700"/>
          </a:xfrm>
        </p:grpSpPr>
        <p:sp>
          <p:nvSpPr>
            <p:cNvPr id="9226" name="AutoShape 3802"/>
            <p:cNvSpPr>
              <a:spLocks noChangeArrowheads="1"/>
            </p:cNvSpPr>
            <p:nvPr/>
          </p:nvSpPr>
          <p:spPr bwMode="auto">
            <a:xfrm>
              <a:off x="755154" y="4797524"/>
              <a:ext cx="2952750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D6009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r" latinLnBrk="1"/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9227" name="Rectangle 3817"/>
            <p:cNvSpPr>
              <a:spLocks noChangeArrowheads="1"/>
            </p:cNvSpPr>
            <p:nvPr/>
          </p:nvSpPr>
          <p:spPr bwMode="auto">
            <a:xfrm>
              <a:off x="907448" y="4890220"/>
              <a:ext cx="2648161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r" latinLnBrk="1">
                <a:tabLst>
                  <a:tab pos="482600" algn="l"/>
                </a:tabLst>
              </a:pPr>
              <a:r>
                <a:rPr kumimoji="1" lang="zh-CN" altLang="en-US" sz="2400" b="1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面试时的注意事项</a:t>
              </a:r>
              <a:endParaRPr kumimoji="1" lang="en-US" altLang="ko-KR" sz="2400" b="1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1989138"/>
            <a:ext cx="5070475" cy="506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10246" name="组合 1"/>
          <p:cNvGrpSpPr>
            <a:grpSpLocks/>
          </p:cNvGrpSpPr>
          <p:nvPr/>
        </p:nvGrpSpPr>
        <p:grpSpPr bwMode="auto">
          <a:xfrm>
            <a:off x="900113" y="1682750"/>
            <a:ext cx="2014537" cy="4181475"/>
            <a:chOff x="2437209" y="1703388"/>
            <a:chExt cx="2015333" cy="4181475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69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226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收集各种职业的用工要求，然后根据自己性格、能力、知识、身体等情况，说说自己适合从事哪方面的工作。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270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10271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0273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74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75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76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77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272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  <p:grpSp>
        <p:nvGrpSpPr>
          <p:cNvPr id="10247" name="组合 2"/>
          <p:cNvGrpSpPr>
            <a:grpSpLocks/>
          </p:cNvGrpSpPr>
          <p:nvPr/>
        </p:nvGrpSpPr>
        <p:grpSpPr bwMode="auto">
          <a:xfrm>
            <a:off x="3521075" y="1682750"/>
            <a:ext cx="2016125" cy="4181475"/>
            <a:chOff x="4621213" y="1703388"/>
            <a:chExt cx="2016125" cy="4181475"/>
          </a:xfrm>
        </p:grpSpPr>
        <p:sp>
          <p:nvSpPr>
            <p:cNvPr id="39" name="圆角矩形 3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60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交流一下，如果去面试，该如何做好准备工作。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261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10262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263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64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65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66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67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  <p:grpSp>
        <p:nvGrpSpPr>
          <p:cNvPr id="10248" name="组合 3"/>
          <p:cNvGrpSpPr>
            <a:grpSpLocks/>
          </p:cNvGrpSpPr>
          <p:nvPr/>
        </p:nvGrpSpPr>
        <p:grpSpPr bwMode="auto">
          <a:xfrm>
            <a:off x="6143625" y="1682750"/>
            <a:ext cx="2016125" cy="4181475"/>
            <a:chOff x="6804025" y="1703388"/>
            <a:chExt cx="2016125" cy="4181475"/>
          </a:xfrm>
        </p:grpSpPr>
        <p:sp>
          <p:nvSpPr>
            <p:cNvPr id="49" name="圆角矩形 48"/>
            <p:cNvSpPr/>
            <p:nvPr/>
          </p:nvSpPr>
          <p:spPr bwMode="auto">
            <a:xfrm>
              <a:off x="6804025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BDDF5"/>
                </a:gs>
                <a:gs pos="17999">
                  <a:srgbClr val="F4A6E6"/>
                </a:gs>
                <a:gs pos="36000">
                  <a:srgbClr val="F4A6E6"/>
                </a:gs>
                <a:gs pos="61000">
                  <a:srgbClr val="F4A6E6"/>
                </a:gs>
                <a:gs pos="82001">
                  <a:srgbClr val="F4A6E6"/>
                </a:gs>
                <a:gs pos="100000">
                  <a:srgbClr val="FBDDF5"/>
                </a:gs>
              </a:gsLst>
              <a:lin ang="5400000" scaled="1"/>
              <a:tileRect/>
            </a:gradFill>
            <a:ln w="38100">
              <a:solidFill>
                <a:srgbClr val="DD4F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50" name="Text Box 65"/>
            <p:cNvSpPr txBox="1">
              <a:spLocks noChangeArrowheads="1"/>
            </p:cNvSpPr>
            <p:nvPr/>
          </p:nvSpPr>
          <p:spPr bwMode="gray">
            <a:xfrm>
              <a:off x="6804025" y="2564898"/>
              <a:ext cx="20161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与老师一起进行一次模拟面试。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251" name="组合 46"/>
            <p:cNvGrpSpPr>
              <a:grpSpLocks/>
            </p:cNvGrpSpPr>
            <p:nvPr/>
          </p:nvGrpSpPr>
          <p:grpSpPr bwMode="auto">
            <a:xfrm>
              <a:off x="7490634" y="1703388"/>
              <a:ext cx="642906" cy="643179"/>
              <a:chOff x="5648449" y="2057400"/>
              <a:chExt cx="642938" cy="642938"/>
            </a:xfrm>
          </p:grpSpPr>
          <p:grpSp>
            <p:nvGrpSpPr>
              <p:cNvPr id="10252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0254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55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56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57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58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253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3955</TotalTime>
  <Words>362</Words>
  <Application>Microsoft Office PowerPoint</Application>
  <PresentationFormat>全屏显示(4:3)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Calibri</vt:lpstr>
      <vt:lpstr>宋体</vt:lpstr>
      <vt:lpstr>Arial</vt:lpstr>
      <vt:lpstr>黑体</vt:lpstr>
      <vt:lpstr>幼圆</vt:lpstr>
      <vt:lpstr>微软雅黑</vt:lpstr>
      <vt:lpstr>Freestyle Script</vt:lpstr>
      <vt:lpstr>HY헤드라인M</vt:lpstr>
      <vt:lpstr>Gulim</vt:lpstr>
      <vt:lpstr>华文细黑</vt:lpstr>
      <vt:lpstr>Office 主题​​</vt:lpstr>
      <vt:lpstr>劳动力转移常识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233</cp:revision>
  <dcterms:created xsi:type="dcterms:W3CDTF">2012-01-31T05:34:08Z</dcterms:created>
  <dcterms:modified xsi:type="dcterms:W3CDTF">2012-04-24T04:55:51Z</dcterms:modified>
</cp:coreProperties>
</file>