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7" r:id="rId3"/>
    <p:sldId id="256" r:id="rId4"/>
    <p:sldId id="284" r:id="rId5"/>
    <p:sldId id="266" r:id="rId6"/>
    <p:sldId id="301" r:id="rId7"/>
    <p:sldId id="302" r:id="rId8"/>
    <p:sldId id="300" r:id="rId9"/>
    <p:sldId id="285" r:id="rId10"/>
    <p:sldId id="286" r:id="rId11"/>
    <p:sldId id="287" r:id="rId12"/>
    <p:sldId id="289" r:id="rId13"/>
    <p:sldId id="290" r:id="rId14"/>
    <p:sldId id="291" r:id="rId15"/>
    <p:sldId id="292" r:id="rId16"/>
    <p:sldId id="293" r:id="rId17"/>
    <p:sldId id="295" r:id="rId18"/>
    <p:sldId id="294" r:id="rId19"/>
    <p:sldId id="296" r:id="rId20"/>
    <p:sldId id="297" r:id="rId21"/>
    <p:sldId id="299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8D48"/>
    <a:srgbClr val="DD4F37"/>
    <a:srgbClr val="FBDDF5"/>
    <a:srgbClr val="F4A6E6"/>
    <a:srgbClr val="F4A6A6"/>
    <a:srgbClr val="F8F5CC"/>
    <a:srgbClr val="E9E065"/>
    <a:srgbClr val="FBF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118" autoAdjust="0"/>
  </p:normalViewPr>
  <p:slideViewPr>
    <p:cSldViewPr>
      <p:cViewPr varScale="1">
        <p:scale>
          <a:sx n="83" d="100"/>
          <a:sy n="83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620DB-9FFC-4B6A-8E80-7C3646A2B62F}" type="datetimeFigureOut">
              <a:rPr lang="zh-CN" altLang="en-US" smtClean="0"/>
              <a:t>2012-4-28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9B0B6-9567-4D0B-9D5D-8D8779CF01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96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9B0B6-9567-4D0B-9D5D-8D8779CF01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04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B411F-97ED-4D8E-A07F-824A8F01FF8C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5F83-39B9-42AB-8325-3B5E94C860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42A49-56DC-4641-9065-03E0CF1C1F10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708C-E94C-4208-A2DD-B875CFBD81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14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CA363-B80E-43F4-B1F0-DC2ED7AC48A5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2229-E00E-433E-B46A-4C69744A6D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96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80160-D3C1-42ED-B303-514A01406A8A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47AB8-32A6-496B-89C9-E307D6E0C6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27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BF358-4655-4E31-B98B-3D0AA2AA95E9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890E-2194-44D5-A291-CA634D4866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4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4982-CF2A-4C7B-A1F6-D9DBB240345E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CD435-D6B0-4CAF-A391-952EEE27B0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5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0774E-2BC9-4E9D-BCCB-171A5E5B5653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CAAC8-D383-4B5F-A1CF-D6B7341704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10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214C-D433-4E45-8AF9-E1ACE35CABF4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F5B4A-D9C6-4B85-AB7A-260FFFE91E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3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3990-F47D-4CF1-9F3B-8A61795B6536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ED32-561A-4B83-AC2B-AEBA1F46F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1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1AF1-F3CF-4EBC-ACB3-A7D2831CB684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7C2E-F06F-45BA-B4CD-CADE5EAA6B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8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D526-8346-461E-8ABC-330A82926544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E173-8164-43B7-9C8B-8CD65B22F9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0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0B4CC-5E9B-4043-8D9A-9498FCC00005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B3B99-4D8C-425A-8849-68003557A2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7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1F6F-6C95-49A7-9C0D-16B1A7977C5A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4F883-48EE-4157-B0B1-5FE3AD95A2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82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B4679-E2DA-4175-A1EF-44D274AE93EE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B801-9BE4-4FD1-B14F-BFD5E77729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25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E48D-9C2A-4B5C-B861-9FD5F5B81AF8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08B93-6DB9-4A09-8AEE-6486EF6FEB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0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D511F-4517-4526-BF6D-FDBBBA2D10EF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2A46-7873-4888-AA7A-5E56C159CC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51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2D9D7-F4C0-445F-9085-0B9C6DE33B25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6936-D2AF-4454-90A5-368197E655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7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93357-BB0C-4E7E-A064-756D03AB994B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09FE-765D-47E9-BB44-E66EF20FB5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4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CEC0-7487-45C8-AA3D-AD9EEAB2AC62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0970-E4A0-4C4C-B2BF-190C2532DA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10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D5AC-08B9-4CED-A74D-C32F5A40E90E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33724-20F3-437B-9D62-A4FE6052DB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1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FF9B-7D36-43F1-9591-F6AE07022C88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FA337-6C6C-4635-B957-6433428397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4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89CC-3AFB-4680-BD30-2CEDB3A9493A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950FC-FA8E-43E3-9034-B2CAFE78A7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27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78000">
              <a:schemeClr val="bg1"/>
            </a:gs>
            <a:gs pos="0">
              <a:schemeClr val="accent5">
                <a:lumMod val="60000"/>
                <a:lumOff val="40000"/>
              </a:schemeClr>
            </a:gs>
            <a:gs pos="52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1671FA-65F4-4DD4-BCBA-59ABA410C815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3A2098-BF94-47C9-BF55-85D560A205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78000">
              <a:schemeClr val="bg1"/>
            </a:gs>
            <a:gs pos="0">
              <a:schemeClr val="accent5">
                <a:lumMod val="60000"/>
                <a:lumOff val="40000"/>
              </a:schemeClr>
            </a:gs>
            <a:gs pos="52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833674-40E6-40EB-AD08-33FEE86FB738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97FAB9A-CC51-4609-9F14-51EE014255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12" Type="http://schemas.openxmlformats.org/officeDocument/2006/relationships/slide" Target="slide1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5.xml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image" Target="../media/image11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7.xml"/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12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3.xml"/><Relationship Id="rId5" Type="http://schemas.openxmlformats.org/officeDocument/2006/relationships/image" Target="../media/image12.png"/><Relationship Id="rId10" Type="http://schemas.openxmlformats.org/officeDocument/2006/relationships/slide" Target="slide11.xml"/><Relationship Id="rId4" Type="http://schemas.openxmlformats.org/officeDocument/2006/relationships/image" Target="../media/image11.png"/><Relationship Id="rId9" Type="http://schemas.openxmlformats.org/officeDocument/2006/relationships/slide" Target="slide9.xml"/><Relationship Id="rId14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1.png"/><Relationship Id="rId7" Type="http://schemas.openxmlformats.org/officeDocument/2006/relationships/slide" Target="slide9.xml"/><Relationship Id="rId12" Type="http://schemas.openxmlformats.org/officeDocument/2006/relationships/slide" Target="slide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12" Type="http://schemas.openxmlformats.org/officeDocument/2006/relationships/slide" Target="slide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5.xml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image" Target="../media/image13.png"/><Relationship Id="rId9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2.png"/><Relationship Id="rId7" Type="http://schemas.openxmlformats.org/officeDocument/2006/relationships/slide" Target="slide9.xml"/><Relationship Id="rId12" Type="http://schemas.openxmlformats.org/officeDocument/2006/relationships/slide" Target="slide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3" Type="http://schemas.openxmlformats.org/officeDocument/2006/relationships/image" Target="../media/image12.png"/><Relationship Id="rId7" Type="http://schemas.openxmlformats.org/officeDocument/2006/relationships/slide" Target="slide7.xml"/><Relationship Id="rId12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5.xml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image" Target="../media/image14.png"/><Relationship Id="rId9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3.png"/><Relationship Id="rId7" Type="http://schemas.openxmlformats.org/officeDocument/2006/relationships/slide" Target="slide9.xml"/><Relationship Id="rId12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3" Type="http://schemas.openxmlformats.org/officeDocument/2006/relationships/image" Target="../media/image13.png"/><Relationship Id="rId7" Type="http://schemas.openxmlformats.org/officeDocument/2006/relationships/slide" Target="slide7.xml"/><Relationship Id="rId12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5.xml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image" Target="../media/image15.png"/><Relationship Id="rId9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4.png"/><Relationship Id="rId7" Type="http://schemas.openxmlformats.org/officeDocument/2006/relationships/slide" Target="slide9.xml"/><Relationship Id="rId12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3" Type="http://schemas.openxmlformats.org/officeDocument/2006/relationships/image" Target="../media/image14.png"/><Relationship Id="rId7" Type="http://schemas.openxmlformats.org/officeDocument/2006/relationships/slide" Target="slide7.xml"/><Relationship Id="rId12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5.xml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image" Target="../media/image16.png"/><Relationship Id="rId9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6.xml"/><Relationship Id="rId9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6.xml"/><Relationship Id="rId9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12" Type="http://schemas.openxmlformats.org/officeDocument/2006/relationships/slide" Target="slide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12" Type="http://schemas.openxmlformats.org/officeDocument/2006/relationships/slide" Target="slide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7.xml"/><Relationship Id="rId3" Type="http://schemas.openxmlformats.org/officeDocument/2006/relationships/image" Target="../media/image9.png"/><Relationship Id="rId7" Type="http://schemas.openxmlformats.org/officeDocument/2006/relationships/slide" Target="slide6.xml"/><Relationship Id="rId12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3.xml"/><Relationship Id="rId5" Type="http://schemas.openxmlformats.org/officeDocument/2006/relationships/image" Target="../media/image11.png"/><Relationship Id="rId10" Type="http://schemas.openxmlformats.org/officeDocument/2006/relationships/slide" Target="slide11.xml"/><Relationship Id="rId4" Type="http://schemas.openxmlformats.org/officeDocument/2006/relationships/image" Target="../media/image10.png"/><Relationship Id="rId9" Type="http://schemas.openxmlformats.org/officeDocument/2006/relationships/slide" Target="slide9.xml"/><Relationship Id="rId14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5">
                <a:lumMod val="50000"/>
                <a:lumOff val="5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605213"/>
            <a:ext cx="3424237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简易家电维修技术</a:t>
            </a:r>
            <a:endParaRPr lang="zh-CN" alt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电吹风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的使用与故障检修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三、电吹风的拆装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05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1428" y="2191491"/>
            <a:ext cx="32004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-3681428" y="2022564"/>
            <a:ext cx="643159" cy="643179"/>
            <a:chOff x="924049" y="2057400"/>
            <a:chExt cx="642938" cy="642938"/>
          </a:xfrm>
        </p:grpSpPr>
        <p:grpSp>
          <p:nvGrpSpPr>
            <p:cNvPr id="71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73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4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5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6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7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2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-3322564" y="4639590"/>
            <a:ext cx="256292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1002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000" dirty="0">
                <a:latin typeface="隶书" pitchFamily="49" charset="-122"/>
                <a:ea typeface="隶书" pitchFamily="49" charset="-122"/>
              </a:rPr>
              <a:t>拧下手柄上的螺钉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992512" y="1981887"/>
            <a:ext cx="8570220" cy="3080397"/>
            <a:chOff x="-992512" y="1981887"/>
            <a:chExt cx="8570220" cy="3080397"/>
          </a:xfrm>
        </p:grpSpPr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28" y="2233125"/>
              <a:ext cx="2895600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0" name="组合 59"/>
            <p:cNvGrpSpPr>
              <a:grpSpLocks/>
            </p:cNvGrpSpPr>
            <p:nvPr/>
          </p:nvGrpSpPr>
          <p:grpSpPr bwMode="auto">
            <a:xfrm>
              <a:off x="615147" y="1981887"/>
              <a:ext cx="643159" cy="643179"/>
              <a:chOff x="924049" y="2057400"/>
              <a:chExt cx="642938" cy="642938"/>
            </a:xfrm>
          </p:grpSpPr>
          <p:grpSp>
            <p:nvGrpSpPr>
              <p:cNvPr id="6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6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9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0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  <p:sp>
          <p:nvSpPr>
            <p:cNvPr id="62" name="TextBox 61"/>
            <p:cNvSpPr txBox="1">
              <a:spLocks noChangeArrowheads="1"/>
            </p:cNvSpPr>
            <p:nvPr/>
          </p:nvSpPr>
          <p:spPr bwMode="auto">
            <a:xfrm>
              <a:off x="952166" y="4662174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撬开手柄</a:t>
              </a:r>
            </a:p>
          </p:txBody>
        </p:sp>
        <p:sp>
          <p:nvSpPr>
            <p:cNvPr id="63" name="右箭头 62"/>
            <p:cNvSpPr/>
            <p:nvPr/>
          </p:nvSpPr>
          <p:spPr>
            <a:xfrm>
              <a:off x="-992512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2258554"/>
              <a:ext cx="2933700" cy="2066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" name="右箭头 78"/>
            <p:cNvSpPr/>
            <p:nvPr/>
          </p:nvSpPr>
          <p:spPr>
            <a:xfrm>
              <a:off x="3116952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30" name="TextBox 129"/>
            <p:cNvSpPr txBox="1">
              <a:spLocks noChangeArrowheads="1"/>
            </p:cNvSpPr>
            <p:nvPr/>
          </p:nvSpPr>
          <p:spPr bwMode="auto">
            <a:xfrm>
              <a:off x="4829396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拧下外壳上的螺钉</a:t>
              </a:r>
            </a:p>
          </p:txBody>
        </p:sp>
        <p:grpSp>
          <p:nvGrpSpPr>
            <p:cNvPr id="154" name="组合 44"/>
            <p:cNvGrpSpPr>
              <a:grpSpLocks/>
            </p:cNvGrpSpPr>
            <p:nvPr/>
          </p:nvGrpSpPr>
          <p:grpSpPr bwMode="auto">
            <a:xfrm>
              <a:off x="4565151" y="1993659"/>
              <a:ext cx="643159" cy="643179"/>
              <a:chOff x="924049" y="2057400"/>
              <a:chExt cx="642938" cy="642938"/>
            </a:xfrm>
          </p:grpSpPr>
          <p:grpSp>
            <p:nvGrpSpPr>
              <p:cNvPr id="155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57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8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9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0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1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6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5154354" y="5922729"/>
            <a:ext cx="376436" cy="376436"/>
            <a:chOff x="4017791" y="6035460"/>
            <a:chExt cx="376436" cy="376436"/>
          </a:xfrm>
        </p:grpSpPr>
        <p:sp>
          <p:nvSpPr>
            <p:cNvPr id="80" name="Donut 1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81" name="Text Box 64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583849" y="5922729"/>
            <a:ext cx="376436" cy="376436"/>
            <a:chOff x="4017791" y="6035460"/>
            <a:chExt cx="376436" cy="376436"/>
          </a:xfrm>
        </p:grpSpPr>
        <p:sp>
          <p:nvSpPr>
            <p:cNvPr id="83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84" name="Text Box 64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979544" y="5922729"/>
            <a:ext cx="376436" cy="376436"/>
            <a:chOff x="4017791" y="6035460"/>
            <a:chExt cx="376436" cy="376436"/>
          </a:xfrm>
        </p:grpSpPr>
        <p:sp>
          <p:nvSpPr>
            <p:cNvPr id="86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87" name="Text Box 64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</a:rPr>
                <a:t>3</a:t>
              </a:r>
              <a:endParaRPr lang="en-US" altLang="zh-CN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6403290" y="5922729"/>
            <a:ext cx="376436" cy="376436"/>
            <a:chOff x="4017791" y="6035460"/>
            <a:chExt cx="376436" cy="376436"/>
          </a:xfrm>
        </p:grpSpPr>
        <p:sp>
          <p:nvSpPr>
            <p:cNvPr id="114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15" name="Text Box 6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4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6827036" y="5922729"/>
            <a:ext cx="376436" cy="376436"/>
            <a:chOff x="4017791" y="6035460"/>
            <a:chExt cx="376436" cy="376436"/>
          </a:xfrm>
        </p:grpSpPr>
        <p:sp>
          <p:nvSpPr>
            <p:cNvPr id="117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18" name="Text Box 6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5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7249133" y="5935613"/>
            <a:ext cx="376436" cy="376436"/>
            <a:chOff x="4017791" y="6035460"/>
            <a:chExt cx="376436" cy="376436"/>
          </a:xfrm>
        </p:grpSpPr>
        <p:sp>
          <p:nvSpPr>
            <p:cNvPr id="120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21" name="Text Box 64">
              <a:hlinkClick r:id="rId11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6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7652226" y="5922729"/>
            <a:ext cx="376436" cy="376436"/>
            <a:chOff x="4017791" y="6035460"/>
            <a:chExt cx="376436" cy="376436"/>
          </a:xfrm>
        </p:grpSpPr>
        <p:sp>
          <p:nvSpPr>
            <p:cNvPr id="123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24" name="Text Box 64">
              <a:hlinkClick r:id="rId12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7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8087124" y="5922729"/>
            <a:ext cx="376436" cy="376436"/>
            <a:chOff x="4017791" y="6035460"/>
            <a:chExt cx="376436" cy="376436"/>
          </a:xfrm>
        </p:grpSpPr>
        <p:sp>
          <p:nvSpPr>
            <p:cNvPr id="126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27" name="Text Box 64">
              <a:hlinkClick r:id="rId13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8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4388329" y="5922729"/>
            <a:ext cx="7448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步骤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29" name="虚尾箭头 128"/>
          <p:cNvSpPr/>
          <p:nvPr/>
        </p:nvSpPr>
        <p:spPr>
          <a:xfrm>
            <a:off x="6514945" y="1040358"/>
            <a:ext cx="2277627" cy="1152128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单击滑动到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下一步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259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9.71323E-7 L -0.44288 -9.71323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三、电吹风的拆装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1428" y="2191491"/>
            <a:ext cx="32004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-3681428" y="2022564"/>
            <a:ext cx="643159" cy="643179"/>
            <a:chOff x="924049" y="2057400"/>
            <a:chExt cx="642938" cy="642938"/>
          </a:xfrm>
        </p:grpSpPr>
        <p:grpSp>
          <p:nvGrpSpPr>
            <p:cNvPr id="71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73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4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5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6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7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2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-3322564" y="4639590"/>
            <a:ext cx="256292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1002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000" dirty="0">
                <a:latin typeface="隶书" pitchFamily="49" charset="-122"/>
                <a:ea typeface="隶书" pitchFamily="49" charset="-122"/>
              </a:rPr>
              <a:t>拧下手柄上的螺钉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5044750" y="1981887"/>
            <a:ext cx="8570220" cy="3080397"/>
            <a:chOff x="-992512" y="1981887"/>
            <a:chExt cx="8570220" cy="3080397"/>
          </a:xfrm>
        </p:grpSpPr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28" y="2233125"/>
              <a:ext cx="2895600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0" name="组合 59"/>
            <p:cNvGrpSpPr>
              <a:grpSpLocks/>
            </p:cNvGrpSpPr>
            <p:nvPr/>
          </p:nvGrpSpPr>
          <p:grpSpPr bwMode="auto">
            <a:xfrm>
              <a:off x="615147" y="1981887"/>
              <a:ext cx="643159" cy="643179"/>
              <a:chOff x="924049" y="2057400"/>
              <a:chExt cx="642938" cy="642938"/>
            </a:xfrm>
          </p:grpSpPr>
          <p:grpSp>
            <p:nvGrpSpPr>
              <p:cNvPr id="6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6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9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0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  <p:sp>
          <p:nvSpPr>
            <p:cNvPr id="62" name="TextBox 61"/>
            <p:cNvSpPr txBox="1">
              <a:spLocks noChangeArrowheads="1"/>
            </p:cNvSpPr>
            <p:nvPr/>
          </p:nvSpPr>
          <p:spPr bwMode="auto">
            <a:xfrm>
              <a:off x="952166" y="4662174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撬开手柄</a:t>
              </a:r>
            </a:p>
          </p:txBody>
        </p:sp>
        <p:sp>
          <p:nvSpPr>
            <p:cNvPr id="63" name="右箭头 62"/>
            <p:cNvSpPr/>
            <p:nvPr/>
          </p:nvSpPr>
          <p:spPr>
            <a:xfrm>
              <a:off x="-992512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2258554"/>
              <a:ext cx="2933700" cy="2066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" name="右箭头 78"/>
            <p:cNvSpPr/>
            <p:nvPr/>
          </p:nvSpPr>
          <p:spPr>
            <a:xfrm>
              <a:off x="3116952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30" name="TextBox 129"/>
            <p:cNvSpPr txBox="1">
              <a:spLocks noChangeArrowheads="1"/>
            </p:cNvSpPr>
            <p:nvPr/>
          </p:nvSpPr>
          <p:spPr bwMode="auto">
            <a:xfrm>
              <a:off x="4829396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拧下外壳上的螺钉</a:t>
              </a:r>
            </a:p>
          </p:txBody>
        </p:sp>
        <p:grpSp>
          <p:nvGrpSpPr>
            <p:cNvPr id="154" name="组合 44"/>
            <p:cNvGrpSpPr>
              <a:grpSpLocks/>
            </p:cNvGrpSpPr>
            <p:nvPr/>
          </p:nvGrpSpPr>
          <p:grpSpPr bwMode="auto">
            <a:xfrm>
              <a:off x="4565151" y="1993659"/>
              <a:ext cx="643159" cy="643179"/>
              <a:chOff x="924049" y="2057400"/>
              <a:chExt cx="642938" cy="642938"/>
            </a:xfrm>
          </p:grpSpPr>
          <p:grpSp>
            <p:nvGrpSpPr>
              <p:cNvPr id="155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57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8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9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0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1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6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</p:grpSp>
      <p:cxnSp>
        <p:nvCxnSpPr>
          <p:cNvPr id="4" name="直接连接符 3"/>
          <p:cNvCxnSpPr/>
          <p:nvPr/>
        </p:nvCxnSpPr>
        <p:spPr>
          <a:xfrm>
            <a:off x="-776382" y="3292016"/>
            <a:ext cx="0" cy="425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116952" y="1993659"/>
            <a:ext cx="4587396" cy="3046041"/>
            <a:chOff x="3116952" y="1993659"/>
            <a:chExt cx="4587396" cy="304604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973" y="2165503"/>
              <a:ext cx="3381375" cy="214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右箭头 39"/>
            <p:cNvSpPr/>
            <p:nvPr/>
          </p:nvSpPr>
          <p:spPr>
            <a:xfrm>
              <a:off x="3116952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4732198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撬开尾罩</a:t>
              </a:r>
            </a:p>
          </p:txBody>
        </p:sp>
        <p:grpSp>
          <p:nvGrpSpPr>
            <p:cNvPr id="43" name="组合 44"/>
            <p:cNvGrpSpPr>
              <a:grpSpLocks/>
            </p:cNvGrpSpPr>
            <p:nvPr/>
          </p:nvGrpSpPr>
          <p:grpSpPr bwMode="auto">
            <a:xfrm>
              <a:off x="4565151" y="1993659"/>
              <a:ext cx="643159" cy="643179"/>
              <a:chOff x="924049" y="2057400"/>
              <a:chExt cx="642938" cy="642938"/>
            </a:xfrm>
          </p:grpSpPr>
          <p:grpSp>
            <p:nvGrpSpPr>
              <p:cNvPr id="4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4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4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100" name="组合 99"/>
          <p:cNvGrpSpPr/>
          <p:nvPr/>
        </p:nvGrpSpPr>
        <p:grpSpPr>
          <a:xfrm>
            <a:off x="5154354" y="5922729"/>
            <a:ext cx="376436" cy="376436"/>
            <a:chOff x="4017791" y="6035460"/>
            <a:chExt cx="376436" cy="376436"/>
          </a:xfrm>
        </p:grpSpPr>
        <p:sp>
          <p:nvSpPr>
            <p:cNvPr id="101" name="Donut 14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02" name="Text Box 64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583849" y="5922729"/>
            <a:ext cx="376436" cy="376436"/>
            <a:chOff x="4017791" y="6035460"/>
            <a:chExt cx="376436" cy="376436"/>
          </a:xfrm>
        </p:grpSpPr>
        <p:sp>
          <p:nvSpPr>
            <p:cNvPr id="104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05" name="Text Box 64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5979544" y="5922729"/>
            <a:ext cx="376436" cy="376436"/>
            <a:chOff x="4017791" y="6035460"/>
            <a:chExt cx="376436" cy="376436"/>
          </a:xfrm>
        </p:grpSpPr>
        <p:sp>
          <p:nvSpPr>
            <p:cNvPr id="107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08" name="Text Box 6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3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6403290" y="5922729"/>
            <a:ext cx="376436" cy="376436"/>
            <a:chOff x="4017791" y="6035460"/>
            <a:chExt cx="376436" cy="376436"/>
          </a:xfrm>
        </p:grpSpPr>
        <p:sp>
          <p:nvSpPr>
            <p:cNvPr id="110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11" name="Text Box 6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</a:rPr>
                <a:t>4</a:t>
              </a:r>
              <a:endParaRPr lang="en-US" altLang="zh-CN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827036" y="5922729"/>
            <a:ext cx="376436" cy="376436"/>
            <a:chOff x="4017791" y="6035460"/>
            <a:chExt cx="376436" cy="376436"/>
          </a:xfrm>
        </p:grpSpPr>
        <p:sp>
          <p:nvSpPr>
            <p:cNvPr id="113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14" name="Text Box 64">
              <a:hlinkClick r:id="rId11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5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7249133" y="5935613"/>
            <a:ext cx="376436" cy="376436"/>
            <a:chOff x="4017791" y="6035460"/>
            <a:chExt cx="376436" cy="376436"/>
          </a:xfrm>
        </p:grpSpPr>
        <p:sp>
          <p:nvSpPr>
            <p:cNvPr id="116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17" name="Text Box 64">
              <a:hlinkClick r:id="rId12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6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7652226" y="5922729"/>
            <a:ext cx="376436" cy="376436"/>
            <a:chOff x="4017791" y="6035460"/>
            <a:chExt cx="376436" cy="376436"/>
          </a:xfrm>
        </p:grpSpPr>
        <p:sp>
          <p:nvSpPr>
            <p:cNvPr id="119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20" name="Text Box 64">
              <a:hlinkClick r:id="rId13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7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8087124" y="5922729"/>
            <a:ext cx="376436" cy="376436"/>
            <a:chOff x="4017791" y="6035460"/>
            <a:chExt cx="376436" cy="376436"/>
          </a:xfrm>
        </p:grpSpPr>
        <p:sp>
          <p:nvSpPr>
            <p:cNvPr id="122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23" name="Text Box 64">
              <a:hlinkClick r:id="rId14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8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388329" y="5922729"/>
            <a:ext cx="7448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步骤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8" name="虚尾箭头 77"/>
          <p:cNvSpPr/>
          <p:nvPr/>
        </p:nvSpPr>
        <p:spPr>
          <a:xfrm>
            <a:off x="6514945" y="1040358"/>
            <a:ext cx="2277627" cy="1152128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单击滑动到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下一步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613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三、电吹风的拆装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-3681428" y="2022564"/>
            <a:ext cx="643159" cy="643179"/>
            <a:chOff x="924049" y="2057400"/>
            <a:chExt cx="642938" cy="642938"/>
          </a:xfrm>
        </p:grpSpPr>
        <p:grpSp>
          <p:nvGrpSpPr>
            <p:cNvPr id="71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73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4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5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6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7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2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-3437091" y="1981887"/>
            <a:ext cx="643159" cy="643179"/>
            <a:chOff x="924049" y="2057400"/>
            <a:chExt cx="642938" cy="642938"/>
          </a:xfrm>
        </p:grpSpPr>
        <p:grpSp>
          <p:nvGrpSpPr>
            <p:cNvPr id="64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66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7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8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9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0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sp>
        <p:nvSpPr>
          <p:cNvPr id="63" name="右箭头 62"/>
          <p:cNvSpPr/>
          <p:nvPr/>
        </p:nvSpPr>
        <p:spPr>
          <a:xfrm>
            <a:off x="-5044750" y="2823436"/>
            <a:ext cx="2175718" cy="11521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935286" y="1993659"/>
            <a:ext cx="8639634" cy="3046041"/>
            <a:chOff x="-935286" y="1993659"/>
            <a:chExt cx="8639634" cy="304604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973" y="2165503"/>
              <a:ext cx="3381375" cy="214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70" y="2258554"/>
              <a:ext cx="2933700" cy="2066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" name="右箭头 78"/>
            <p:cNvSpPr/>
            <p:nvPr/>
          </p:nvSpPr>
          <p:spPr>
            <a:xfrm>
              <a:off x="-935286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30" name="TextBox 129"/>
            <p:cNvSpPr txBox="1">
              <a:spLocks noChangeArrowheads="1"/>
            </p:cNvSpPr>
            <p:nvPr/>
          </p:nvSpPr>
          <p:spPr bwMode="auto">
            <a:xfrm>
              <a:off x="777158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拧下外壳上的螺钉</a:t>
              </a:r>
            </a:p>
          </p:txBody>
        </p:sp>
        <p:grpSp>
          <p:nvGrpSpPr>
            <p:cNvPr id="154" name="组合 44"/>
            <p:cNvGrpSpPr>
              <a:grpSpLocks/>
            </p:cNvGrpSpPr>
            <p:nvPr/>
          </p:nvGrpSpPr>
          <p:grpSpPr bwMode="auto">
            <a:xfrm>
              <a:off x="512913" y="1993659"/>
              <a:ext cx="643159" cy="643179"/>
              <a:chOff x="924049" y="2057400"/>
              <a:chExt cx="642938" cy="642938"/>
            </a:xfrm>
          </p:grpSpPr>
          <p:grpSp>
            <p:nvGrpSpPr>
              <p:cNvPr id="155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57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8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9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0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1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6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  <p:sp>
          <p:nvSpPr>
            <p:cNvPr id="40" name="右箭头 39"/>
            <p:cNvSpPr/>
            <p:nvPr/>
          </p:nvSpPr>
          <p:spPr>
            <a:xfrm>
              <a:off x="3116952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4732198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撬开尾罩</a:t>
              </a:r>
            </a:p>
          </p:txBody>
        </p:sp>
        <p:grpSp>
          <p:nvGrpSpPr>
            <p:cNvPr id="43" name="组合 44"/>
            <p:cNvGrpSpPr>
              <a:grpSpLocks/>
            </p:cNvGrpSpPr>
            <p:nvPr/>
          </p:nvGrpSpPr>
          <p:grpSpPr bwMode="auto">
            <a:xfrm>
              <a:off x="4565151" y="1993659"/>
              <a:ext cx="643159" cy="643179"/>
              <a:chOff x="924049" y="2057400"/>
              <a:chExt cx="642938" cy="642938"/>
            </a:xfrm>
          </p:grpSpPr>
          <p:grpSp>
            <p:nvGrpSpPr>
              <p:cNvPr id="4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4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4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5154354" y="5922729"/>
            <a:ext cx="376436" cy="376436"/>
            <a:chOff x="4017791" y="6035460"/>
            <a:chExt cx="376436" cy="376436"/>
          </a:xfrm>
        </p:grpSpPr>
        <p:sp>
          <p:nvSpPr>
            <p:cNvPr id="80" name="Donut 1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81" name="Text Box 6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583849" y="5922729"/>
            <a:ext cx="376436" cy="376436"/>
            <a:chOff x="4017791" y="6035460"/>
            <a:chExt cx="376436" cy="376436"/>
          </a:xfrm>
        </p:grpSpPr>
        <p:sp>
          <p:nvSpPr>
            <p:cNvPr id="83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84" name="Text Box 64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979544" y="5922729"/>
            <a:ext cx="376436" cy="376436"/>
            <a:chOff x="4017791" y="6035460"/>
            <a:chExt cx="376436" cy="376436"/>
          </a:xfrm>
        </p:grpSpPr>
        <p:sp>
          <p:nvSpPr>
            <p:cNvPr id="86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87" name="Text Box 64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3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403290" y="5922729"/>
            <a:ext cx="376436" cy="376436"/>
            <a:chOff x="4017791" y="6035460"/>
            <a:chExt cx="376436" cy="376436"/>
          </a:xfrm>
        </p:grpSpPr>
        <p:sp>
          <p:nvSpPr>
            <p:cNvPr id="89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90" name="Text Box 64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</a:rPr>
                <a:t>4</a:t>
              </a:r>
              <a:endParaRPr lang="en-US" altLang="zh-CN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827036" y="5922729"/>
            <a:ext cx="376436" cy="376436"/>
            <a:chOff x="4017791" y="6035460"/>
            <a:chExt cx="376436" cy="376436"/>
          </a:xfrm>
        </p:grpSpPr>
        <p:sp>
          <p:nvSpPr>
            <p:cNvPr id="92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93" name="Text Box 6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5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249133" y="5935613"/>
            <a:ext cx="376436" cy="376436"/>
            <a:chOff x="4017791" y="6035460"/>
            <a:chExt cx="376436" cy="376436"/>
          </a:xfrm>
        </p:grpSpPr>
        <p:sp>
          <p:nvSpPr>
            <p:cNvPr id="120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21" name="Text Box 6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6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7652226" y="5922729"/>
            <a:ext cx="376436" cy="376436"/>
            <a:chOff x="4017791" y="6035460"/>
            <a:chExt cx="376436" cy="376436"/>
          </a:xfrm>
        </p:grpSpPr>
        <p:sp>
          <p:nvSpPr>
            <p:cNvPr id="123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24" name="Text Box 64">
              <a:hlinkClick r:id="rId11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7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8087124" y="5922729"/>
            <a:ext cx="376436" cy="376436"/>
            <a:chOff x="4017791" y="6035460"/>
            <a:chExt cx="376436" cy="376436"/>
          </a:xfrm>
        </p:grpSpPr>
        <p:sp>
          <p:nvSpPr>
            <p:cNvPr id="126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27" name="Text Box 64">
              <a:hlinkClick r:id="rId12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8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4388329" y="5922729"/>
            <a:ext cx="7448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步骤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29" name="虚尾箭头 128"/>
          <p:cNvSpPr/>
          <p:nvPr/>
        </p:nvSpPr>
        <p:spPr>
          <a:xfrm>
            <a:off x="6514945" y="1040358"/>
            <a:ext cx="2277627" cy="1152128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单击滑动到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下一步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98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83071E-6 L -0.45295 2.8307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三、电吹风的拆装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-3681428" y="2022564"/>
            <a:ext cx="643159" cy="643179"/>
            <a:chOff x="924049" y="2057400"/>
            <a:chExt cx="642938" cy="642938"/>
          </a:xfrm>
        </p:grpSpPr>
        <p:grpSp>
          <p:nvGrpSpPr>
            <p:cNvPr id="71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73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4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5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6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7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2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-3437091" y="1981887"/>
            <a:ext cx="643159" cy="643179"/>
            <a:chOff x="924049" y="2057400"/>
            <a:chExt cx="642938" cy="642938"/>
          </a:xfrm>
        </p:grpSpPr>
        <p:grpSp>
          <p:nvGrpSpPr>
            <p:cNvPr id="64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66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7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8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9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0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sp>
        <p:nvSpPr>
          <p:cNvPr id="63" name="右箭头 62"/>
          <p:cNvSpPr/>
          <p:nvPr/>
        </p:nvSpPr>
        <p:spPr>
          <a:xfrm>
            <a:off x="-5044750" y="2823436"/>
            <a:ext cx="2175718" cy="11521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5080695" y="1993659"/>
            <a:ext cx="8639634" cy="3046041"/>
            <a:chOff x="-935286" y="1993659"/>
            <a:chExt cx="8639634" cy="304604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973" y="2165503"/>
              <a:ext cx="3381375" cy="214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70" y="2258554"/>
              <a:ext cx="2933700" cy="2066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" name="右箭头 78"/>
            <p:cNvSpPr/>
            <p:nvPr/>
          </p:nvSpPr>
          <p:spPr>
            <a:xfrm>
              <a:off x="-935286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30" name="TextBox 129"/>
            <p:cNvSpPr txBox="1">
              <a:spLocks noChangeArrowheads="1"/>
            </p:cNvSpPr>
            <p:nvPr/>
          </p:nvSpPr>
          <p:spPr bwMode="auto">
            <a:xfrm>
              <a:off x="777158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拧下外壳上的螺钉</a:t>
              </a:r>
            </a:p>
          </p:txBody>
        </p:sp>
        <p:grpSp>
          <p:nvGrpSpPr>
            <p:cNvPr id="154" name="组合 44"/>
            <p:cNvGrpSpPr>
              <a:grpSpLocks/>
            </p:cNvGrpSpPr>
            <p:nvPr/>
          </p:nvGrpSpPr>
          <p:grpSpPr bwMode="auto">
            <a:xfrm>
              <a:off x="512913" y="1993659"/>
              <a:ext cx="643159" cy="643179"/>
              <a:chOff x="924049" y="2057400"/>
              <a:chExt cx="642938" cy="642938"/>
            </a:xfrm>
          </p:grpSpPr>
          <p:grpSp>
            <p:nvGrpSpPr>
              <p:cNvPr id="155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57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8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9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0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1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6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  <p:sp>
          <p:nvSpPr>
            <p:cNvPr id="40" name="右箭头 39"/>
            <p:cNvSpPr/>
            <p:nvPr/>
          </p:nvSpPr>
          <p:spPr>
            <a:xfrm>
              <a:off x="3116952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4732198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撬开尾罩</a:t>
              </a:r>
            </a:p>
          </p:txBody>
        </p:sp>
        <p:grpSp>
          <p:nvGrpSpPr>
            <p:cNvPr id="43" name="组合 44"/>
            <p:cNvGrpSpPr>
              <a:grpSpLocks/>
            </p:cNvGrpSpPr>
            <p:nvPr/>
          </p:nvGrpSpPr>
          <p:grpSpPr bwMode="auto">
            <a:xfrm>
              <a:off x="4565151" y="1993659"/>
              <a:ext cx="643159" cy="643179"/>
              <a:chOff x="924049" y="2057400"/>
              <a:chExt cx="642938" cy="642938"/>
            </a:xfrm>
          </p:grpSpPr>
          <p:grpSp>
            <p:nvGrpSpPr>
              <p:cNvPr id="4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4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4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116952" y="1993659"/>
            <a:ext cx="4581704" cy="3046041"/>
            <a:chOff x="3116952" y="1993659"/>
            <a:chExt cx="4581704" cy="304604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293" y="2235111"/>
              <a:ext cx="3163363" cy="219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右箭头 50"/>
            <p:cNvSpPr/>
            <p:nvPr/>
          </p:nvSpPr>
          <p:spPr>
            <a:xfrm>
              <a:off x="3116952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52" name="TextBox 51"/>
            <p:cNvSpPr txBox="1">
              <a:spLocks noChangeArrowheads="1"/>
            </p:cNvSpPr>
            <p:nvPr/>
          </p:nvSpPr>
          <p:spPr bwMode="auto">
            <a:xfrm>
              <a:off x="4835512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拧下网罩</a:t>
              </a:r>
            </a:p>
          </p:txBody>
        </p:sp>
        <p:grpSp>
          <p:nvGrpSpPr>
            <p:cNvPr id="53" name="组合 44"/>
            <p:cNvGrpSpPr>
              <a:grpSpLocks/>
            </p:cNvGrpSpPr>
            <p:nvPr/>
          </p:nvGrpSpPr>
          <p:grpSpPr bwMode="auto">
            <a:xfrm>
              <a:off x="4565151" y="1993659"/>
              <a:ext cx="643159" cy="643179"/>
              <a:chOff x="924049" y="2057400"/>
              <a:chExt cx="642938" cy="642938"/>
            </a:xfrm>
          </p:grpSpPr>
          <p:grpSp>
            <p:nvGrpSpPr>
              <p:cNvPr id="5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5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2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5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5154354" y="5922729"/>
            <a:ext cx="376436" cy="376436"/>
            <a:chOff x="4017791" y="6035460"/>
            <a:chExt cx="376436" cy="376436"/>
          </a:xfrm>
        </p:grpSpPr>
        <p:sp>
          <p:nvSpPr>
            <p:cNvPr id="106" name="Donut 1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07" name="Text Box 64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5583849" y="5922729"/>
            <a:ext cx="376436" cy="376436"/>
            <a:chOff x="4017791" y="6035460"/>
            <a:chExt cx="376436" cy="376436"/>
          </a:xfrm>
        </p:grpSpPr>
        <p:sp>
          <p:nvSpPr>
            <p:cNvPr id="109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10" name="Text Box 64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5979544" y="5922729"/>
            <a:ext cx="376436" cy="376436"/>
            <a:chOff x="4017791" y="6035460"/>
            <a:chExt cx="376436" cy="376436"/>
          </a:xfrm>
        </p:grpSpPr>
        <p:sp>
          <p:nvSpPr>
            <p:cNvPr id="112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13" name="Text Box 64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3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6403290" y="5922729"/>
            <a:ext cx="376436" cy="376436"/>
            <a:chOff x="4017791" y="6035460"/>
            <a:chExt cx="376436" cy="376436"/>
          </a:xfrm>
        </p:grpSpPr>
        <p:sp>
          <p:nvSpPr>
            <p:cNvPr id="115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16" name="Text Box 6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4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6827036" y="5922729"/>
            <a:ext cx="376436" cy="376436"/>
            <a:chOff x="4017791" y="6035460"/>
            <a:chExt cx="376436" cy="376436"/>
          </a:xfrm>
        </p:grpSpPr>
        <p:sp>
          <p:nvSpPr>
            <p:cNvPr id="118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19" name="Text Box 6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</a:rPr>
                <a:t>5</a:t>
              </a:r>
              <a:endParaRPr lang="en-US" altLang="zh-CN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7249133" y="5935613"/>
            <a:ext cx="376436" cy="376436"/>
            <a:chOff x="4017791" y="6035460"/>
            <a:chExt cx="376436" cy="376436"/>
          </a:xfrm>
        </p:grpSpPr>
        <p:sp>
          <p:nvSpPr>
            <p:cNvPr id="121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22" name="Text Box 64">
              <a:hlinkClick r:id="rId11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6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7652226" y="5922729"/>
            <a:ext cx="376436" cy="376436"/>
            <a:chOff x="4017791" y="6035460"/>
            <a:chExt cx="376436" cy="376436"/>
          </a:xfrm>
        </p:grpSpPr>
        <p:sp>
          <p:nvSpPr>
            <p:cNvPr id="124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25" name="Text Box 64">
              <a:hlinkClick r:id="rId12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7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8087124" y="5922729"/>
            <a:ext cx="376436" cy="376436"/>
            <a:chOff x="4017791" y="6035460"/>
            <a:chExt cx="376436" cy="376436"/>
          </a:xfrm>
        </p:grpSpPr>
        <p:sp>
          <p:nvSpPr>
            <p:cNvPr id="127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28" name="Text Box 64">
              <a:hlinkClick r:id="rId13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8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4388329" y="5922729"/>
            <a:ext cx="7448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步骤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83" name="虚尾箭头 82"/>
          <p:cNvSpPr/>
          <p:nvPr/>
        </p:nvSpPr>
        <p:spPr>
          <a:xfrm>
            <a:off x="6514945" y="1040358"/>
            <a:ext cx="2277627" cy="1152128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单击滑动到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下一步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875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三、电吹风的拆装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-3681428" y="2022564"/>
            <a:ext cx="643159" cy="643179"/>
            <a:chOff x="924049" y="2057400"/>
            <a:chExt cx="642938" cy="642938"/>
          </a:xfrm>
        </p:grpSpPr>
        <p:grpSp>
          <p:nvGrpSpPr>
            <p:cNvPr id="71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73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4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5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6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7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2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-3437091" y="1981887"/>
            <a:ext cx="643159" cy="643179"/>
            <a:chOff x="924049" y="2057400"/>
            <a:chExt cx="642938" cy="642938"/>
          </a:xfrm>
        </p:grpSpPr>
        <p:grpSp>
          <p:nvGrpSpPr>
            <p:cNvPr id="64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66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7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8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9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0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sp>
        <p:nvSpPr>
          <p:cNvPr id="63" name="右箭头 62"/>
          <p:cNvSpPr/>
          <p:nvPr/>
        </p:nvSpPr>
        <p:spPr>
          <a:xfrm>
            <a:off x="-5044750" y="2823436"/>
            <a:ext cx="2175718" cy="11521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79" name="右箭头 78"/>
          <p:cNvSpPr/>
          <p:nvPr/>
        </p:nvSpPr>
        <p:spPr>
          <a:xfrm>
            <a:off x="-5080695" y="2823436"/>
            <a:ext cx="2175718" cy="11521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154" name="组合 44"/>
          <p:cNvGrpSpPr>
            <a:grpSpLocks/>
          </p:cNvGrpSpPr>
          <p:nvPr/>
        </p:nvGrpSpPr>
        <p:grpSpPr bwMode="auto">
          <a:xfrm>
            <a:off x="-3632496" y="1993659"/>
            <a:ext cx="643159" cy="643179"/>
            <a:chOff x="924049" y="2057400"/>
            <a:chExt cx="642938" cy="642938"/>
          </a:xfrm>
        </p:grpSpPr>
        <p:grpSp>
          <p:nvGrpSpPr>
            <p:cNvPr id="155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157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8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59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60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61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56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 smtClean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028457" y="1993659"/>
            <a:ext cx="8727113" cy="3046041"/>
            <a:chOff x="-1028457" y="1993659"/>
            <a:chExt cx="8727113" cy="304604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293" y="2235111"/>
              <a:ext cx="3163363" cy="219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64" y="2165503"/>
              <a:ext cx="3381375" cy="214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右箭头 39"/>
            <p:cNvSpPr/>
            <p:nvPr/>
          </p:nvSpPr>
          <p:spPr>
            <a:xfrm>
              <a:off x="-1028457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586789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撬开尾罩</a:t>
              </a:r>
            </a:p>
          </p:txBody>
        </p:sp>
        <p:grpSp>
          <p:nvGrpSpPr>
            <p:cNvPr id="43" name="组合 44"/>
            <p:cNvGrpSpPr>
              <a:grpSpLocks/>
            </p:cNvGrpSpPr>
            <p:nvPr/>
          </p:nvGrpSpPr>
          <p:grpSpPr bwMode="auto">
            <a:xfrm>
              <a:off x="419742" y="1993659"/>
              <a:ext cx="643159" cy="643179"/>
              <a:chOff x="924049" y="2057400"/>
              <a:chExt cx="642938" cy="642938"/>
            </a:xfrm>
          </p:grpSpPr>
          <p:grpSp>
            <p:nvGrpSpPr>
              <p:cNvPr id="4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4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4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  <p:sp>
          <p:nvSpPr>
            <p:cNvPr id="51" name="右箭头 50"/>
            <p:cNvSpPr/>
            <p:nvPr/>
          </p:nvSpPr>
          <p:spPr>
            <a:xfrm>
              <a:off x="3116952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52" name="TextBox 51"/>
            <p:cNvSpPr txBox="1">
              <a:spLocks noChangeArrowheads="1"/>
            </p:cNvSpPr>
            <p:nvPr/>
          </p:nvSpPr>
          <p:spPr bwMode="auto">
            <a:xfrm>
              <a:off x="4835512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拧下网罩</a:t>
              </a:r>
            </a:p>
          </p:txBody>
        </p:sp>
        <p:grpSp>
          <p:nvGrpSpPr>
            <p:cNvPr id="53" name="组合 44"/>
            <p:cNvGrpSpPr>
              <a:grpSpLocks/>
            </p:cNvGrpSpPr>
            <p:nvPr/>
          </p:nvGrpSpPr>
          <p:grpSpPr bwMode="auto">
            <a:xfrm>
              <a:off x="4565151" y="1993659"/>
              <a:ext cx="643159" cy="643179"/>
              <a:chOff x="924049" y="2057400"/>
              <a:chExt cx="642938" cy="642938"/>
            </a:xfrm>
          </p:grpSpPr>
          <p:grpSp>
            <p:nvGrpSpPr>
              <p:cNvPr id="5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5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2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5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</p:grpSp>
      <p:sp>
        <p:nvSpPr>
          <p:cNvPr id="130" name="虚尾箭头 129"/>
          <p:cNvSpPr/>
          <p:nvPr/>
        </p:nvSpPr>
        <p:spPr>
          <a:xfrm>
            <a:off x="6514945" y="1040358"/>
            <a:ext cx="2277627" cy="1152128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单击滑动到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下一步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88329" y="5922729"/>
            <a:ext cx="4075231" cy="389320"/>
            <a:chOff x="4388329" y="5922729"/>
            <a:chExt cx="4075231" cy="389320"/>
          </a:xfrm>
        </p:grpSpPr>
        <p:grpSp>
          <p:nvGrpSpPr>
            <p:cNvPr id="80" name="组合 79"/>
            <p:cNvGrpSpPr/>
            <p:nvPr/>
          </p:nvGrpSpPr>
          <p:grpSpPr>
            <a:xfrm>
              <a:off x="5154354" y="5922729"/>
              <a:ext cx="376436" cy="376436"/>
              <a:chOff x="4017791" y="6035460"/>
              <a:chExt cx="376436" cy="376436"/>
            </a:xfrm>
          </p:grpSpPr>
          <p:sp>
            <p:nvSpPr>
              <p:cNvPr id="81" name="Donut 14">
                <a:hlinkClick r:id="rId4" action="ppaction://hlinksldjump"/>
              </p:cNvPr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82" name="Text Box 64">
                <a:hlinkClick r:id="rId5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1</a:t>
                </a: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5583849" y="5922729"/>
              <a:ext cx="376436" cy="376436"/>
              <a:chOff x="4017791" y="6035460"/>
              <a:chExt cx="376436" cy="376436"/>
            </a:xfrm>
          </p:grpSpPr>
          <p:sp>
            <p:nvSpPr>
              <p:cNvPr id="84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85" name="Text Box 64">
                <a:hlinkClick r:id="rId6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2</a:t>
                </a:r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5979544" y="5922729"/>
              <a:ext cx="376436" cy="376436"/>
              <a:chOff x="4017791" y="6035460"/>
              <a:chExt cx="376436" cy="376436"/>
            </a:xfrm>
          </p:grpSpPr>
          <p:sp>
            <p:nvSpPr>
              <p:cNvPr id="87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88" name="Text Box 64">
                <a:hlinkClick r:id="rId7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3</a:t>
                </a:r>
                <a:endParaRPr lang="en-US" altLang="zh-CN" sz="105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6403290" y="5922729"/>
              <a:ext cx="376436" cy="376436"/>
              <a:chOff x="4017791" y="6035460"/>
              <a:chExt cx="376436" cy="376436"/>
            </a:xfrm>
          </p:grpSpPr>
          <p:sp>
            <p:nvSpPr>
              <p:cNvPr id="90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91" name="Text Box 64">
                <a:hlinkClick r:id="rId8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4</a:t>
                </a:r>
                <a:endParaRPr lang="en-US" altLang="zh-CN" sz="105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6827036" y="5922729"/>
              <a:ext cx="376436" cy="376436"/>
              <a:chOff x="4017791" y="6035460"/>
              <a:chExt cx="376436" cy="376436"/>
            </a:xfrm>
          </p:grpSpPr>
          <p:sp>
            <p:nvSpPr>
              <p:cNvPr id="93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94" name="Text Box 64">
                <a:hlinkClick r:id="rId9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" pitchFamily="34" charset="0"/>
                  </a:rPr>
                  <a:t>5</a:t>
                </a:r>
                <a:endParaRPr lang="en-US" altLang="zh-CN" sz="1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7249133" y="5935613"/>
              <a:ext cx="376436" cy="376436"/>
              <a:chOff x="4017791" y="6035460"/>
              <a:chExt cx="376436" cy="376436"/>
            </a:xfrm>
          </p:grpSpPr>
          <p:sp>
            <p:nvSpPr>
              <p:cNvPr id="96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97" name="Text Box 64">
                <a:hlinkClick r:id="rId10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6</a:t>
                </a:r>
                <a:endParaRPr lang="en-US" altLang="zh-CN" sz="105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7652226" y="5922729"/>
              <a:ext cx="376436" cy="376436"/>
              <a:chOff x="4017791" y="6035460"/>
              <a:chExt cx="376436" cy="376436"/>
            </a:xfrm>
          </p:grpSpPr>
          <p:sp>
            <p:nvSpPr>
              <p:cNvPr id="99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100" name="Text Box 64">
                <a:hlinkClick r:id="rId11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7</a:t>
                </a:r>
                <a:endParaRPr lang="en-US" altLang="zh-CN" sz="105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8087124" y="5922729"/>
              <a:ext cx="376436" cy="376436"/>
              <a:chOff x="4017791" y="6035460"/>
              <a:chExt cx="376436" cy="376436"/>
            </a:xfrm>
          </p:grpSpPr>
          <p:sp>
            <p:nvSpPr>
              <p:cNvPr id="102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103" name="Text Box 64">
                <a:hlinkClick r:id="rId12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8</a:t>
                </a:r>
                <a:endParaRPr lang="en-US" altLang="zh-CN" sz="105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4388329" y="5922729"/>
              <a:ext cx="744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CN" altLang="en-US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华文琥珀" pitchFamily="2" charset="-122"/>
                  <a:ea typeface="华文琥珀" pitchFamily="2" charset="-122"/>
                </a:rPr>
                <a:t>步骤</a:t>
              </a:r>
              <a:endPara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09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83071E-6 L -0.4632 2.8307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061943" y="1993659"/>
            <a:ext cx="7521092" cy="3046041"/>
            <a:chOff x="177564" y="1993659"/>
            <a:chExt cx="7521092" cy="304604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293" y="2235111"/>
              <a:ext cx="3163363" cy="219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64" y="2165503"/>
              <a:ext cx="3381375" cy="214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586789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撬开尾罩</a:t>
              </a:r>
            </a:p>
          </p:txBody>
        </p:sp>
        <p:grpSp>
          <p:nvGrpSpPr>
            <p:cNvPr id="43" name="组合 44"/>
            <p:cNvGrpSpPr>
              <a:grpSpLocks/>
            </p:cNvGrpSpPr>
            <p:nvPr/>
          </p:nvGrpSpPr>
          <p:grpSpPr bwMode="auto">
            <a:xfrm>
              <a:off x="419742" y="1993659"/>
              <a:ext cx="643159" cy="643179"/>
              <a:chOff x="924049" y="2057400"/>
              <a:chExt cx="642938" cy="642938"/>
            </a:xfrm>
          </p:grpSpPr>
          <p:grpSp>
            <p:nvGrpSpPr>
              <p:cNvPr id="4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4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4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  <p:sp>
          <p:nvSpPr>
            <p:cNvPr id="51" name="右箭头 50"/>
            <p:cNvSpPr/>
            <p:nvPr/>
          </p:nvSpPr>
          <p:spPr>
            <a:xfrm>
              <a:off x="3116952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52" name="TextBox 51"/>
            <p:cNvSpPr txBox="1">
              <a:spLocks noChangeArrowheads="1"/>
            </p:cNvSpPr>
            <p:nvPr/>
          </p:nvSpPr>
          <p:spPr bwMode="auto">
            <a:xfrm>
              <a:off x="4835512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拧下网罩</a:t>
              </a:r>
            </a:p>
          </p:txBody>
        </p:sp>
        <p:grpSp>
          <p:nvGrpSpPr>
            <p:cNvPr id="53" name="组合 44"/>
            <p:cNvGrpSpPr>
              <a:grpSpLocks/>
            </p:cNvGrpSpPr>
            <p:nvPr/>
          </p:nvGrpSpPr>
          <p:grpSpPr bwMode="auto">
            <a:xfrm>
              <a:off x="4565151" y="1993659"/>
              <a:ext cx="643159" cy="643179"/>
              <a:chOff x="924049" y="2057400"/>
              <a:chExt cx="642938" cy="642938"/>
            </a:xfrm>
          </p:grpSpPr>
          <p:grpSp>
            <p:nvGrpSpPr>
              <p:cNvPr id="5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5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2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5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</p:grp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三、电吹风的拆装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-880354" y="3399500"/>
            <a:ext cx="0" cy="173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2827719" y="1993659"/>
            <a:ext cx="4988632" cy="3046041"/>
            <a:chOff x="3116952" y="1993659"/>
            <a:chExt cx="4988632" cy="304604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309" y="2279013"/>
              <a:ext cx="3417275" cy="2150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" name="右箭头 102"/>
            <p:cNvSpPr/>
            <p:nvPr/>
          </p:nvSpPr>
          <p:spPr>
            <a:xfrm>
              <a:off x="3116952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04" name="TextBox 103"/>
            <p:cNvSpPr txBox="1">
              <a:spLocks noChangeArrowheads="1"/>
            </p:cNvSpPr>
            <p:nvPr/>
          </p:nvSpPr>
          <p:spPr bwMode="auto">
            <a:xfrm>
              <a:off x="5039928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撬开外壳</a:t>
              </a:r>
            </a:p>
          </p:txBody>
        </p:sp>
        <p:grpSp>
          <p:nvGrpSpPr>
            <p:cNvPr id="105" name="组合 44"/>
            <p:cNvGrpSpPr>
              <a:grpSpLocks/>
            </p:cNvGrpSpPr>
            <p:nvPr/>
          </p:nvGrpSpPr>
          <p:grpSpPr bwMode="auto">
            <a:xfrm>
              <a:off x="4769567" y="1993659"/>
              <a:ext cx="643159" cy="643179"/>
              <a:chOff x="924049" y="2057400"/>
              <a:chExt cx="642938" cy="642938"/>
            </a:xfrm>
          </p:grpSpPr>
          <p:grpSp>
            <p:nvGrpSpPr>
              <p:cNvPr id="106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08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1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7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6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</p:grpSp>
      <p:sp>
        <p:nvSpPr>
          <p:cNvPr id="3" name="虚尾箭头 2"/>
          <p:cNvSpPr/>
          <p:nvPr/>
        </p:nvSpPr>
        <p:spPr>
          <a:xfrm>
            <a:off x="6514945" y="1040358"/>
            <a:ext cx="2277627" cy="1152128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单击滑动到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下一步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388329" y="5922729"/>
            <a:ext cx="4075231" cy="389320"/>
            <a:chOff x="4388329" y="5922729"/>
            <a:chExt cx="4075231" cy="389320"/>
          </a:xfrm>
        </p:grpSpPr>
        <p:grpSp>
          <p:nvGrpSpPr>
            <p:cNvPr id="69" name="组合 68"/>
            <p:cNvGrpSpPr/>
            <p:nvPr/>
          </p:nvGrpSpPr>
          <p:grpSpPr>
            <a:xfrm>
              <a:off x="5154354" y="5922729"/>
              <a:ext cx="376436" cy="376436"/>
              <a:chOff x="4017791" y="6035460"/>
              <a:chExt cx="376436" cy="376436"/>
            </a:xfrm>
          </p:grpSpPr>
          <p:sp>
            <p:nvSpPr>
              <p:cNvPr id="127" name="Donut 14">
                <a:hlinkClick r:id="rId5" action="ppaction://hlinksldjump"/>
              </p:cNvPr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128" name="Text Box 64">
                <a:hlinkClick r:id="rId6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1</a:t>
                </a: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5583849" y="5922729"/>
              <a:ext cx="376436" cy="376436"/>
              <a:chOff x="4017791" y="6035460"/>
              <a:chExt cx="376436" cy="376436"/>
            </a:xfrm>
          </p:grpSpPr>
          <p:sp>
            <p:nvSpPr>
              <p:cNvPr id="125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126" name="Text Box 64">
                <a:hlinkClick r:id="rId7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2</a:t>
                </a: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5979544" y="5922729"/>
              <a:ext cx="376436" cy="376436"/>
              <a:chOff x="4017791" y="6035460"/>
              <a:chExt cx="376436" cy="376436"/>
            </a:xfrm>
          </p:grpSpPr>
          <p:sp>
            <p:nvSpPr>
              <p:cNvPr id="123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124" name="Text Box 64">
                <a:hlinkClick r:id="rId8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3</a:t>
                </a:r>
                <a:endParaRPr lang="en-US" altLang="zh-CN" sz="105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6403290" y="5922729"/>
              <a:ext cx="376436" cy="376436"/>
              <a:chOff x="4017791" y="6035460"/>
              <a:chExt cx="376436" cy="376436"/>
            </a:xfrm>
          </p:grpSpPr>
          <p:sp>
            <p:nvSpPr>
              <p:cNvPr id="121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122" name="Text Box 64">
                <a:hlinkClick r:id="rId9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4</a:t>
                </a:r>
                <a:endParaRPr lang="en-US" altLang="zh-CN" sz="105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6827036" y="5922729"/>
              <a:ext cx="376436" cy="376436"/>
              <a:chOff x="4017791" y="6035460"/>
              <a:chExt cx="376436" cy="376436"/>
            </a:xfrm>
          </p:grpSpPr>
          <p:sp>
            <p:nvSpPr>
              <p:cNvPr id="84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85" name="Text Box 64">
                <a:hlinkClick r:id="rId10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5</a:t>
                </a: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7249133" y="5935613"/>
              <a:ext cx="376436" cy="376436"/>
              <a:chOff x="4017791" y="6035460"/>
              <a:chExt cx="376436" cy="376436"/>
            </a:xfrm>
          </p:grpSpPr>
          <p:sp>
            <p:nvSpPr>
              <p:cNvPr id="82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83" name="Text Box 64">
                <a:hlinkClick r:id="rId11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" pitchFamily="34" charset="0"/>
                  </a:rPr>
                  <a:t>6</a:t>
                </a:r>
                <a:endParaRPr lang="en-US" altLang="zh-CN" sz="1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7652226" y="5922729"/>
              <a:ext cx="376436" cy="376436"/>
              <a:chOff x="4017791" y="6035460"/>
              <a:chExt cx="376436" cy="376436"/>
            </a:xfrm>
          </p:grpSpPr>
          <p:sp>
            <p:nvSpPr>
              <p:cNvPr id="80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81" name="Text Box 64">
                <a:hlinkClick r:id="rId12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7</a:t>
                </a:r>
                <a:endParaRPr lang="en-US" altLang="zh-CN" sz="105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087124" y="5922729"/>
              <a:ext cx="376436" cy="376436"/>
              <a:chOff x="4017791" y="6035460"/>
              <a:chExt cx="376436" cy="376436"/>
            </a:xfrm>
          </p:grpSpPr>
          <p:sp>
            <p:nvSpPr>
              <p:cNvPr id="78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79" name="Text Box 64">
                <a:hlinkClick r:id="rId13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8</a:t>
                </a:r>
                <a:endParaRPr lang="en-US" altLang="zh-CN" sz="105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388329" y="5922729"/>
              <a:ext cx="744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CN" altLang="en-US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华文琥珀" pitchFamily="2" charset="-122"/>
                  <a:ea typeface="华文琥珀" pitchFamily="2" charset="-122"/>
                </a:rPr>
                <a:t>步骤</a:t>
              </a:r>
              <a:endPara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67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三、电吹风的拆装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122555" y="1993659"/>
            <a:ext cx="9228139" cy="3046041"/>
            <a:chOff x="-1122555" y="1993659"/>
            <a:chExt cx="9228139" cy="304604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309" y="2279013"/>
              <a:ext cx="3417275" cy="2150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86" y="2235111"/>
              <a:ext cx="3163363" cy="219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右箭头 50"/>
            <p:cNvSpPr/>
            <p:nvPr/>
          </p:nvSpPr>
          <p:spPr>
            <a:xfrm>
              <a:off x="-1122555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52" name="TextBox 51"/>
            <p:cNvSpPr txBox="1">
              <a:spLocks noChangeArrowheads="1"/>
            </p:cNvSpPr>
            <p:nvPr/>
          </p:nvSpPr>
          <p:spPr bwMode="auto">
            <a:xfrm>
              <a:off x="596005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拧下网罩</a:t>
              </a:r>
            </a:p>
          </p:txBody>
        </p:sp>
        <p:grpSp>
          <p:nvGrpSpPr>
            <p:cNvPr id="53" name="组合 44"/>
            <p:cNvGrpSpPr>
              <a:grpSpLocks/>
            </p:cNvGrpSpPr>
            <p:nvPr/>
          </p:nvGrpSpPr>
          <p:grpSpPr bwMode="auto">
            <a:xfrm>
              <a:off x="325644" y="1993659"/>
              <a:ext cx="643159" cy="643179"/>
              <a:chOff x="924049" y="2057400"/>
              <a:chExt cx="642938" cy="642938"/>
            </a:xfrm>
          </p:grpSpPr>
          <p:grpSp>
            <p:nvGrpSpPr>
              <p:cNvPr id="5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5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2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5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  <p:sp>
          <p:nvSpPr>
            <p:cNvPr id="103" name="右箭头 102"/>
            <p:cNvSpPr/>
            <p:nvPr/>
          </p:nvSpPr>
          <p:spPr>
            <a:xfrm>
              <a:off x="3116952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04" name="TextBox 103"/>
            <p:cNvSpPr txBox="1">
              <a:spLocks noChangeArrowheads="1"/>
            </p:cNvSpPr>
            <p:nvPr/>
          </p:nvSpPr>
          <p:spPr bwMode="auto">
            <a:xfrm>
              <a:off x="5039928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撬开外壳</a:t>
              </a:r>
            </a:p>
          </p:txBody>
        </p:sp>
        <p:grpSp>
          <p:nvGrpSpPr>
            <p:cNvPr id="105" name="组合 44"/>
            <p:cNvGrpSpPr>
              <a:grpSpLocks/>
            </p:cNvGrpSpPr>
            <p:nvPr/>
          </p:nvGrpSpPr>
          <p:grpSpPr bwMode="auto">
            <a:xfrm>
              <a:off x="4769567" y="1993659"/>
              <a:ext cx="643159" cy="643179"/>
              <a:chOff x="924049" y="2057400"/>
              <a:chExt cx="642938" cy="642938"/>
            </a:xfrm>
          </p:grpSpPr>
          <p:grpSp>
            <p:nvGrpSpPr>
              <p:cNvPr id="106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08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1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7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6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3488445" y="3433366"/>
              <a:ext cx="0" cy="1735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虚尾箭头 120"/>
          <p:cNvSpPr/>
          <p:nvPr/>
        </p:nvSpPr>
        <p:spPr>
          <a:xfrm>
            <a:off x="6514945" y="1040358"/>
            <a:ext cx="2277627" cy="1152128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单击滑动到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下一步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5154354" y="5922729"/>
            <a:ext cx="376436" cy="376436"/>
            <a:chOff x="4017791" y="6035460"/>
            <a:chExt cx="376436" cy="376436"/>
          </a:xfrm>
        </p:grpSpPr>
        <p:sp>
          <p:nvSpPr>
            <p:cNvPr id="123" name="Donut 1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24" name="Text Box 6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5583849" y="5922729"/>
            <a:ext cx="376436" cy="376436"/>
            <a:chOff x="4017791" y="6035460"/>
            <a:chExt cx="376436" cy="376436"/>
          </a:xfrm>
        </p:grpSpPr>
        <p:sp>
          <p:nvSpPr>
            <p:cNvPr id="126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27" name="Text Box 64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5979544" y="5922729"/>
            <a:ext cx="376436" cy="376436"/>
            <a:chOff x="4017791" y="6035460"/>
            <a:chExt cx="376436" cy="376436"/>
          </a:xfrm>
        </p:grpSpPr>
        <p:sp>
          <p:nvSpPr>
            <p:cNvPr id="129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30" name="Text Box 64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3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6403290" y="5922729"/>
            <a:ext cx="376436" cy="376436"/>
            <a:chOff x="4017791" y="6035460"/>
            <a:chExt cx="376436" cy="376436"/>
          </a:xfrm>
        </p:grpSpPr>
        <p:sp>
          <p:nvSpPr>
            <p:cNvPr id="132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33" name="Text Box 64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4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6827036" y="5922729"/>
            <a:ext cx="376436" cy="376436"/>
            <a:chOff x="4017791" y="6035460"/>
            <a:chExt cx="376436" cy="376436"/>
          </a:xfrm>
        </p:grpSpPr>
        <p:sp>
          <p:nvSpPr>
            <p:cNvPr id="135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36" name="Text Box 6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5</a:t>
              </a: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7249133" y="5935613"/>
            <a:ext cx="376436" cy="376436"/>
            <a:chOff x="4017791" y="6035460"/>
            <a:chExt cx="376436" cy="376436"/>
          </a:xfrm>
        </p:grpSpPr>
        <p:sp>
          <p:nvSpPr>
            <p:cNvPr id="138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39" name="Text Box 6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</a:rPr>
                <a:t>6</a:t>
              </a:r>
              <a:endParaRPr lang="en-US" altLang="zh-CN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7652226" y="5922729"/>
            <a:ext cx="376436" cy="376436"/>
            <a:chOff x="4017791" y="6035460"/>
            <a:chExt cx="376436" cy="376436"/>
          </a:xfrm>
        </p:grpSpPr>
        <p:sp>
          <p:nvSpPr>
            <p:cNvPr id="141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42" name="Text Box 64">
              <a:hlinkClick r:id="rId11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7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8087124" y="5922729"/>
            <a:ext cx="376436" cy="376436"/>
            <a:chOff x="4017791" y="6035460"/>
            <a:chExt cx="376436" cy="376436"/>
          </a:xfrm>
        </p:grpSpPr>
        <p:sp>
          <p:nvSpPr>
            <p:cNvPr id="144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45" name="Text Box 64">
              <a:hlinkClick r:id="rId12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8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4388329" y="5922729"/>
            <a:ext cx="7448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步骤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611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83071E-6 L -0.4566 2.8307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三、电吹风的拆装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-3681428" y="2022564"/>
            <a:ext cx="643159" cy="643179"/>
            <a:chOff x="924049" y="2057400"/>
            <a:chExt cx="642938" cy="642938"/>
          </a:xfrm>
        </p:grpSpPr>
        <p:grpSp>
          <p:nvGrpSpPr>
            <p:cNvPr id="71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73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4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5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6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7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2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-3437091" y="1981887"/>
            <a:ext cx="643159" cy="643179"/>
            <a:chOff x="924049" y="2057400"/>
            <a:chExt cx="642938" cy="642938"/>
          </a:xfrm>
        </p:grpSpPr>
        <p:grpSp>
          <p:nvGrpSpPr>
            <p:cNvPr id="64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66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7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8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9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0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sp>
        <p:nvSpPr>
          <p:cNvPr id="63" name="右箭头 62"/>
          <p:cNvSpPr/>
          <p:nvPr/>
        </p:nvSpPr>
        <p:spPr>
          <a:xfrm>
            <a:off x="-5044750" y="2823436"/>
            <a:ext cx="2175718" cy="11521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79" name="右箭头 78"/>
          <p:cNvSpPr/>
          <p:nvPr/>
        </p:nvSpPr>
        <p:spPr>
          <a:xfrm>
            <a:off x="-5080695" y="2823436"/>
            <a:ext cx="2175718" cy="11521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154" name="组合 44"/>
          <p:cNvGrpSpPr>
            <a:grpSpLocks/>
          </p:cNvGrpSpPr>
          <p:nvPr/>
        </p:nvGrpSpPr>
        <p:grpSpPr bwMode="auto">
          <a:xfrm>
            <a:off x="-3632496" y="1993659"/>
            <a:ext cx="643159" cy="643179"/>
            <a:chOff x="924049" y="2057400"/>
            <a:chExt cx="642938" cy="642938"/>
          </a:xfrm>
        </p:grpSpPr>
        <p:grpSp>
          <p:nvGrpSpPr>
            <p:cNvPr id="155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157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8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59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60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61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56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 smtClean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sp>
        <p:nvSpPr>
          <p:cNvPr id="40" name="右箭头 39"/>
          <p:cNvSpPr/>
          <p:nvPr/>
        </p:nvSpPr>
        <p:spPr>
          <a:xfrm>
            <a:off x="-5267964" y="2823436"/>
            <a:ext cx="2175718" cy="11521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43" name="组合 44"/>
          <p:cNvGrpSpPr>
            <a:grpSpLocks/>
          </p:cNvGrpSpPr>
          <p:nvPr/>
        </p:nvGrpSpPr>
        <p:grpSpPr bwMode="auto">
          <a:xfrm>
            <a:off x="-3819765" y="1993659"/>
            <a:ext cx="643159" cy="643179"/>
            <a:chOff x="924049" y="2057400"/>
            <a:chExt cx="642938" cy="642938"/>
          </a:xfrm>
        </p:grpSpPr>
        <p:grpSp>
          <p:nvGrpSpPr>
            <p:cNvPr id="44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46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7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8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9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0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5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 smtClean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5288155" y="1993659"/>
            <a:ext cx="9228139" cy="3046041"/>
            <a:chOff x="-1122555" y="1993659"/>
            <a:chExt cx="9228139" cy="304604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309" y="2279013"/>
              <a:ext cx="3417275" cy="2150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86" y="2235111"/>
              <a:ext cx="3163363" cy="219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右箭头 50"/>
            <p:cNvSpPr/>
            <p:nvPr/>
          </p:nvSpPr>
          <p:spPr>
            <a:xfrm>
              <a:off x="-1122555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52" name="TextBox 51"/>
            <p:cNvSpPr txBox="1">
              <a:spLocks noChangeArrowheads="1"/>
            </p:cNvSpPr>
            <p:nvPr/>
          </p:nvSpPr>
          <p:spPr bwMode="auto">
            <a:xfrm>
              <a:off x="596005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拧下网罩</a:t>
              </a:r>
            </a:p>
          </p:txBody>
        </p:sp>
        <p:grpSp>
          <p:nvGrpSpPr>
            <p:cNvPr id="53" name="组合 44"/>
            <p:cNvGrpSpPr>
              <a:grpSpLocks/>
            </p:cNvGrpSpPr>
            <p:nvPr/>
          </p:nvGrpSpPr>
          <p:grpSpPr bwMode="auto">
            <a:xfrm>
              <a:off x="325644" y="1993659"/>
              <a:ext cx="643159" cy="643179"/>
              <a:chOff x="924049" y="2057400"/>
              <a:chExt cx="642938" cy="642938"/>
            </a:xfrm>
          </p:grpSpPr>
          <p:grpSp>
            <p:nvGrpSpPr>
              <p:cNvPr id="5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5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2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5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  <p:sp>
          <p:nvSpPr>
            <p:cNvPr id="103" name="右箭头 102"/>
            <p:cNvSpPr/>
            <p:nvPr/>
          </p:nvSpPr>
          <p:spPr>
            <a:xfrm>
              <a:off x="3116952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04" name="TextBox 103"/>
            <p:cNvSpPr txBox="1">
              <a:spLocks noChangeArrowheads="1"/>
            </p:cNvSpPr>
            <p:nvPr/>
          </p:nvSpPr>
          <p:spPr bwMode="auto">
            <a:xfrm>
              <a:off x="5039928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撬开外壳</a:t>
              </a:r>
            </a:p>
          </p:txBody>
        </p:sp>
        <p:grpSp>
          <p:nvGrpSpPr>
            <p:cNvPr id="105" name="组合 44"/>
            <p:cNvGrpSpPr>
              <a:grpSpLocks/>
            </p:cNvGrpSpPr>
            <p:nvPr/>
          </p:nvGrpSpPr>
          <p:grpSpPr bwMode="auto">
            <a:xfrm>
              <a:off x="4769567" y="1993659"/>
              <a:ext cx="643159" cy="643179"/>
              <a:chOff x="924049" y="2057400"/>
              <a:chExt cx="642938" cy="642938"/>
            </a:xfrm>
          </p:grpSpPr>
          <p:grpSp>
            <p:nvGrpSpPr>
              <p:cNvPr id="106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08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1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7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6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3488445" y="3433366"/>
              <a:ext cx="0" cy="1735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3116952" y="1993659"/>
            <a:ext cx="4711878" cy="3046041"/>
            <a:chOff x="3116952" y="1993659"/>
            <a:chExt cx="4711878" cy="304604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597" y="2394286"/>
              <a:ext cx="3110233" cy="2035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8" name="右箭头 77"/>
            <p:cNvSpPr/>
            <p:nvPr/>
          </p:nvSpPr>
          <p:spPr>
            <a:xfrm>
              <a:off x="3116952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80" name="TextBox 79"/>
            <p:cNvSpPr txBox="1">
              <a:spLocks noChangeArrowheads="1"/>
            </p:cNvSpPr>
            <p:nvPr/>
          </p:nvSpPr>
          <p:spPr bwMode="auto">
            <a:xfrm>
              <a:off x="5039928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撬开扣环</a:t>
              </a:r>
            </a:p>
          </p:txBody>
        </p:sp>
        <p:grpSp>
          <p:nvGrpSpPr>
            <p:cNvPr id="81" name="组合 44"/>
            <p:cNvGrpSpPr>
              <a:grpSpLocks/>
            </p:cNvGrpSpPr>
            <p:nvPr/>
          </p:nvGrpSpPr>
          <p:grpSpPr bwMode="auto">
            <a:xfrm>
              <a:off x="4769567" y="1993659"/>
              <a:ext cx="643159" cy="643179"/>
              <a:chOff x="924049" y="2057400"/>
              <a:chExt cx="642938" cy="642938"/>
            </a:xfrm>
          </p:grpSpPr>
          <p:grpSp>
            <p:nvGrpSpPr>
              <p:cNvPr id="82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84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8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3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7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125" name="组合 124"/>
          <p:cNvGrpSpPr/>
          <p:nvPr/>
        </p:nvGrpSpPr>
        <p:grpSpPr>
          <a:xfrm>
            <a:off x="5154354" y="5922729"/>
            <a:ext cx="376436" cy="376436"/>
            <a:chOff x="4017791" y="6035460"/>
            <a:chExt cx="376436" cy="376436"/>
          </a:xfrm>
        </p:grpSpPr>
        <p:sp>
          <p:nvSpPr>
            <p:cNvPr id="126" name="Donut 1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27" name="Text Box 64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5583849" y="5922729"/>
            <a:ext cx="376436" cy="376436"/>
            <a:chOff x="4017791" y="6035460"/>
            <a:chExt cx="376436" cy="376436"/>
          </a:xfrm>
        </p:grpSpPr>
        <p:sp>
          <p:nvSpPr>
            <p:cNvPr id="129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30" name="Text Box 64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5979544" y="5922729"/>
            <a:ext cx="376436" cy="376436"/>
            <a:chOff x="4017791" y="6035460"/>
            <a:chExt cx="376436" cy="376436"/>
          </a:xfrm>
        </p:grpSpPr>
        <p:sp>
          <p:nvSpPr>
            <p:cNvPr id="132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33" name="Text Box 64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3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6403290" y="5922729"/>
            <a:ext cx="376436" cy="376436"/>
            <a:chOff x="4017791" y="6035460"/>
            <a:chExt cx="376436" cy="376436"/>
          </a:xfrm>
        </p:grpSpPr>
        <p:sp>
          <p:nvSpPr>
            <p:cNvPr id="135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36" name="Text Box 6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4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6827036" y="5922729"/>
            <a:ext cx="376436" cy="376436"/>
            <a:chOff x="4017791" y="6035460"/>
            <a:chExt cx="376436" cy="376436"/>
          </a:xfrm>
        </p:grpSpPr>
        <p:sp>
          <p:nvSpPr>
            <p:cNvPr id="138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39" name="Text Box 6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5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7249133" y="5935613"/>
            <a:ext cx="376436" cy="376436"/>
            <a:chOff x="4017791" y="6035460"/>
            <a:chExt cx="376436" cy="376436"/>
          </a:xfrm>
        </p:grpSpPr>
        <p:sp>
          <p:nvSpPr>
            <p:cNvPr id="141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42" name="Text Box 64">
              <a:hlinkClick r:id="rId11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6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7652226" y="5922729"/>
            <a:ext cx="376436" cy="376436"/>
            <a:chOff x="4017791" y="6035460"/>
            <a:chExt cx="376436" cy="376436"/>
          </a:xfrm>
        </p:grpSpPr>
        <p:sp>
          <p:nvSpPr>
            <p:cNvPr id="144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45" name="Text Box 64">
              <a:hlinkClick r:id="rId12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</a:rPr>
                <a:t>7</a:t>
              </a:r>
              <a:endParaRPr lang="en-US" altLang="zh-CN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8087124" y="5922729"/>
            <a:ext cx="376436" cy="376436"/>
            <a:chOff x="4017791" y="6035460"/>
            <a:chExt cx="376436" cy="376436"/>
          </a:xfrm>
        </p:grpSpPr>
        <p:sp>
          <p:nvSpPr>
            <p:cNvPr id="147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48" name="Text Box 64">
              <a:hlinkClick r:id="rId13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8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4388329" y="5922729"/>
            <a:ext cx="7448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步骤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02" name="虚尾箭头 101"/>
          <p:cNvSpPr/>
          <p:nvPr/>
        </p:nvSpPr>
        <p:spPr>
          <a:xfrm>
            <a:off x="6514945" y="1040358"/>
            <a:ext cx="2277627" cy="1152128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单击滑动到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下一步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934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三、电吹风的拆装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048648" y="1993659"/>
            <a:ext cx="8877478" cy="3046041"/>
            <a:chOff x="-1048648" y="1993659"/>
            <a:chExt cx="8877478" cy="304604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597" y="2394286"/>
              <a:ext cx="3110233" cy="2035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09" y="2279013"/>
              <a:ext cx="3417275" cy="2150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" name="右箭头 102"/>
            <p:cNvSpPr/>
            <p:nvPr/>
          </p:nvSpPr>
          <p:spPr>
            <a:xfrm>
              <a:off x="-1048648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04" name="TextBox 103"/>
            <p:cNvSpPr txBox="1">
              <a:spLocks noChangeArrowheads="1"/>
            </p:cNvSpPr>
            <p:nvPr/>
          </p:nvSpPr>
          <p:spPr bwMode="auto">
            <a:xfrm>
              <a:off x="874328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撬开外壳</a:t>
              </a:r>
            </a:p>
          </p:txBody>
        </p:sp>
        <p:grpSp>
          <p:nvGrpSpPr>
            <p:cNvPr id="105" name="组合 44"/>
            <p:cNvGrpSpPr>
              <a:grpSpLocks/>
            </p:cNvGrpSpPr>
            <p:nvPr/>
          </p:nvGrpSpPr>
          <p:grpSpPr bwMode="auto">
            <a:xfrm>
              <a:off x="603967" y="1993659"/>
              <a:ext cx="643159" cy="643179"/>
              <a:chOff x="924049" y="2057400"/>
              <a:chExt cx="642938" cy="642938"/>
            </a:xfrm>
          </p:grpSpPr>
          <p:grpSp>
            <p:nvGrpSpPr>
              <p:cNvPr id="106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08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1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7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6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-677155" y="3433366"/>
              <a:ext cx="0" cy="1735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右箭头 77"/>
            <p:cNvSpPr/>
            <p:nvPr/>
          </p:nvSpPr>
          <p:spPr>
            <a:xfrm>
              <a:off x="3116952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80" name="TextBox 79"/>
            <p:cNvSpPr txBox="1">
              <a:spLocks noChangeArrowheads="1"/>
            </p:cNvSpPr>
            <p:nvPr/>
          </p:nvSpPr>
          <p:spPr bwMode="auto">
            <a:xfrm>
              <a:off x="5039928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撬开扣环</a:t>
              </a:r>
            </a:p>
          </p:txBody>
        </p:sp>
        <p:grpSp>
          <p:nvGrpSpPr>
            <p:cNvPr id="81" name="组合 44"/>
            <p:cNvGrpSpPr>
              <a:grpSpLocks/>
            </p:cNvGrpSpPr>
            <p:nvPr/>
          </p:nvGrpSpPr>
          <p:grpSpPr bwMode="auto">
            <a:xfrm>
              <a:off x="4769567" y="1993659"/>
              <a:ext cx="643159" cy="643179"/>
              <a:chOff x="924049" y="2057400"/>
              <a:chExt cx="642938" cy="642938"/>
            </a:xfrm>
          </p:grpSpPr>
          <p:grpSp>
            <p:nvGrpSpPr>
              <p:cNvPr id="82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84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8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3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7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154354" y="5922729"/>
            <a:ext cx="376436" cy="376436"/>
            <a:chOff x="4017791" y="6035460"/>
            <a:chExt cx="376436" cy="376436"/>
          </a:xfrm>
        </p:grpSpPr>
        <p:sp>
          <p:nvSpPr>
            <p:cNvPr id="91" name="Donut 1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92" name="Text Box 6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5583849" y="5922729"/>
            <a:ext cx="376436" cy="376436"/>
            <a:chOff x="4017791" y="6035460"/>
            <a:chExt cx="376436" cy="376436"/>
          </a:xfrm>
        </p:grpSpPr>
        <p:sp>
          <p:nvSpPr>
            <p:cNvPr id="94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95" name="Text Box 64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979544" y="5922729"/>
            <a:ext cx="376436" cy="376436"/>
            <a:chOff x="4017791" y="6035460"/>
            <a:chExt cx="376436" cy="376436"/>
          </a:xfrm>
        </p:grpSpPr>
        <p:sp>
          <p:nvSpPr>
            <p:cNvPr id="97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98" name="Text Box 64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3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403290" y="5922729"/>
            <a:ext cx="376436" cy="376436"/>
            <a:chOff x="4017791" y="6035460"/>
            <a:chExt cx="376436" cy="376436"/>
          </a:xfrm>
        </p:grpSpPr>
        <p:sp>
          <p:nvSpPr>
            <p:cNvPr id="100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01" name="Text Box 64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4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6827036" y="5922729"/>
            <a:ext cx="376436" cy="376436"/>
            <a:chOff x="4017791" y="6035460"/>
            <a:chExt cx="376436" cy="376436"/>
          </a:xfrm>
        </p:grpSpPr>
        <p:sp>
          <p:nvSpPr>
            <p:cNvPr id="113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14" name="Text Box 6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5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7249133" y="5935613"/>
            <a:ext cx="376436" cy="376436"/>
            <a:chOff x="4017791" y="6035460"/>
            <a:chExt cx="376436" cy="376436"/>
          </a:xfrm>
        </p:grpSpPr>
        <p:sp>
          <p:nvSpPr>
            <p:cNvPr id="116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17" name="Text Box 6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6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7652226" y="5922729"/>
            <a:ext cx="376436" cy="376436"/>
            <a:chOff x="4017791" y="6035460"/>
            <a:chExt cx="376436" cy="376436"/>
          </a:xfrm>
        </p:grpSpPr>
        <p:sp>
          <p:nvSpPr>
            <p:cNvPr id="119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20" name="Text Box 64">
              <a:hlinkClick r:id="rId11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</a:rPr>
                <a:t>7</a:t>
              </a:r>
              <a:endParaRPr lang="en-US" altLang="zh-CN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8087124" y="5922729"/>
            <a:ext cx="376436" cy="376436"/>
            <a:chOff x="4017791" y="6035460"/>
            <a:chExt cx="376436" cy="376436"/>
          </a:xfrm>
        </p:grpSpPr>
        <p:sp>
          <p:nvSpPr>
            <p:cNvPr id="122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23" name="Text Box 64">
              <a:hlinkClick r:id="rId12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8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388329" y="5922729"/>
            <a:ext cx="7448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步骤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25" name="虚尾箭头 124"/>
          <p:cNvSpPr/>
          <p:nvPr/>
        </p:nvSpPr>
        <p:spPr>
          <a:xfrm>
            <a:off x="6514945" y="1040358"/>
            <a:ext cx="2277627" cy="1152128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单击滑动到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下一步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728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44549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三、电吹风的拆装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-5115894" y="1993659"/>
            <a:ext cx="8877478" cy="3046041"/>
            <a:chOff x="-1048648" y="1993659"/>
            <a:chExt cx="8877478" cy="3046041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597" y="2394286"/>
              <a:ext cx="3110233" cy="2035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09" y="2279013"/>
              <a:ext cx="3417275" cy="2150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右箭头 34"/>
            <p:cNvSpPr/>
            <p:nvPr/>
          </p:nvSpPr>
          <p:spPr>
            <a:xfrm>
              <a:off x="-1048648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874328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撬开外壳</a:t>
              </a:r>
            </a:p>
          </p:txBody>
        </p:sp>
        <p:grpSp>
          <p:nvGrpSpPr>
            <p:cNvPr id="37" name="组合 44"/>
            <p:cNvGrpSpPr>
              <a:grpSpLocks/>
            </p:cNvGrpSpPr>
            <p:nvPr/>
          </p:nvGrpSpPr>
          <p:grpSpPr bwMode="auto">
            <a:xfrm>
              <a:off x="603967" y="1993659"/>
              <a:ext cx="643159" cy="643179"/>
              <a:chOff x="924049" y="2057400"/>
              <a:chExt cx="642938" cy="642938"/>
            </a:xfrm>
          </p:grpSpPr>
          <p:grpSp>
            <p:nvGrpSpPr>
              <p:cNvPr id="49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51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3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4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5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0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6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  <p:cxnSp>
          <p:nvCxnSpPr>
            <p:cNvPr id="38" name="直接连接符 37"/>
            <p:cNvCxnSpPr/>
            <p:nvPr/>
          </p:nvCxnSpPr>
          <p:spPr>
            <a:xfrm>
              <a:off x="-677155" y="3433366"/>
              <a:ext cx="0" cy="1735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右箭头 38"/>
            <p:cNvSpPr/>
            <p:nvPr/>
          </p:nvSpPr>
          <p:spPr>
            <a:xfrm>
              <a:off x="3116952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5039928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撬开扣环</a:t>
              </a:r>
            </a:p>
          </p:txBody>
        </p:sp>
        <p:grpSp>
          <p:nvGrpSpPr>
            <p:cNvPr id="41" name="组合 44"/>
            <p:cNvGrpSpPr>
              <a:grpSpLocks/>
            </p:cNvGrpSpPr>
            <p:nvPr/>
          </p:nvGrpSpPr>
          <p:grpSpPr bwMode="auto">
            <a:xfrm>
              <a:off x="4769567" y="1993659"/>
              <a:ext cx="643159" cy="643179"/>
              <a:chOff x="924049" y="2057400"/>
              <a:chExt cx="642938" cy="642938"/>
            </a:xfrm>
          </p:grpSpPr>
          <p:grpSp>
            <p:nvGrpSpPr>
              <p:cNvPr id="42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44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3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7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</p:grpSp>
      <p:cxnSp>
        <p:nvCxnSpPr>
          <p:cNvPr id="56" name="直接连接符 55"/>
          <p:cNvCxnSpPr/>
          <p:nvPr/>
        </p:nvCxnSpPr>
        <p:spPr>
          <a:xfrm>
            <a:off x="-685750" y="3377197"/>
            <a:ext cx="0" cy="207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116952" y="1993659"/>
            <a:ext cx="4770843" cy="3046041"/>
            <a:chOff x="3116952" y="1993659"/>
            <a:chExt cx="4770843" cy="304604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781" y="2321680"/>
              <a:ext cx="3174014" cy="2081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直接连接符 3"/>
            <p:cNvCxnSpPr/>
            <p:nvPr/>
          </p:nvCxnSpPr>
          <p:spPr>
            <a:xfrm>
              <a:off x="3381496" y="3377197"/>
              <a:ext cx="0" cy="207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右箭头 56"/>
            <p:cNvSpPr/>
            <p:nvPr/>
          </p:nvSpPr>
          <p:spPr>
            <a:xfrm>
              <a:off x="3116952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58" name="TextBox 57"/>
            <p:cNvSpPr txBox="1">
              <a:spLocks noChangeArrowheads="1"/>
            </p:cNvSpPr>
            <p:nvPr/>
          </p:nvSpPr>
          <p:spPr bwMode="auto">
            <a:xfrm>
              <a:off x="5039928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拉出电热元件</a:t>
              </a:r>
            </a:p>
          </p:txBody>
        </p:sp>
        <p:grpSp>
          <p:nvGrpSpPr>
            <p:cNvPr id="59" name="组合 44"/>
            <p:cNvGrpSpPr>
              <a:grpSpLocks/>
            </p:cNvGrpSpPr>
            <p:nvPr/>
          </p:nvGrpSpPr>
          <p:grpSpPr bwMode="auto">
            <a:xfrm>
              <a:off x="4769567" y="1993659"/>
              <a:ext cx="643159" cy="643179"/>
              <a:chOff x="924049" y="2057400"/>
              <a:chExt cx="642938" cy="642938"/>
            </a:xfrm>
          </p:grpSpPr>
          <p:grpSp>
            <p:nvGrpSpPr>
              <p:cNvPr id="60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62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4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5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6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1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8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5154354" y="5922729"/>
            <a:ext cx="376436" cy="376436"/>
            <a:chOff x="4017791" y="6035460"/>
            <a:chExt cx="376436" cy="376436"/>
          </a:xfrm>
        </p:grpSpPr>
        <p:sp>
          <p:nvSpPr>
            <p:cNvPr id="94" name="Donut 1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95" name="Text Box 64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583849" y="5922729"/>
            <a:ext cx="376436" cy="376436"/>
            <a:chOff x="4017791" y="6035460"/>
            <a:chExt cx="376436" cy="376436"/>
          </a:xfrm>
        </p:grpSpPr>
        <p:sp>
          <p:nvSpPr>
            <p:cNvPr id="97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98" name="Text Box 64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979544" y="5922729"/>
            <a:ext cx="376436" cy="376436"/>
            <a:chOff x="4017791" y="6035460"/>
            <a:chExt cx="376436" cy="376436"/>
          </a:xfrm>
        </p:grpSpPr>
        <p:sp>
          <p:nvSpPr>
            <p:cNvPr id="100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01" name="Text Box 64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3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6403290" y="5922729"/>
            <a:ext cx="376436" cy="376436"/>
            <a:chOff x="4017791" y="6035460"/>
            <a:chExt cx="376436" cy="376436"/>
          </a:xfrm>
        </p:grpSpPr>
        <p:sp>
          <p:nvSpPr>
            <p:cNvPr id="103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04" name="Text Box 6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4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827036" y="5922729"/>
            <a:ext cx="376436" cy="376436"/>
            <a:chOff x="4017791" y="6035460"/>
            <a:chExt cx="376436" cy="376436"/>
          </a:xfrm>
        </p:grpSpPr>
        <p:sp>
          <p:nvSpPr>
            <p:cNvPr id="106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07" name="Text Box 6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5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7249133" y="5935613"/>
            <a:ext cx="376436" cy="376436"/>
            <a:chOff x="4017791" y="6035460"/>
            <a:chExt cx="376436" cy="376436"/>
          </a:xfrm>
        </p:grpSpPr>
        <p:sp>
          <p:nvSpPr>
            <p:cNvPr id="109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10" name="Text Box 64">
              <a:hlinkClick r:id="rId11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6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7652226" y="5922729"/>
            <a:ext cx="376436" cy="376436"/>
            <a:chOff x="4017791" y="6035460"/>
            <a:chExt cx="376436" cy="376436"/>
          </a:xfrm>
        </p:grpSpPr>
        <p:sp>
          <p:nvSpPr>
            <p:cNvPr id="112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13" name="Text Box 64">
              <a:hlinkClick r:id="rId12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7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8087124" y="5922729"/>
            <a:ext cx="376436" cy="376436"/>
            <a:chOff x="4017791" y="6035460"/>
            <a:chExt cx="376436" cy="376436"/>
          </a:xfrm>
        </p:grpSpPr>
        <p:sp>
          <p:nvSpPr>
            <p:cNvPr id="115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16" name="Text Box 64">
              <a:hlinkClick r:id="rId13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</a:rPr>
                <a:t>8</a:t>
              </a:r>
              <a:endParaRPr lang="en-US" altLang="zh-CN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4388329" y="5922729"/>
            <a:ext cx="7448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步骤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69" name="虚尾箭头 68"/>
          <p:cNvSpPr/>
          <p:nvPr/>
        </p:nvSpPr>
        <p:spPr>
          <a:xfrm>
            <a:off x="6514945" y="1040358"/>
            <a:ext cx="2277627" cy="1152128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单击滑动到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下一步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652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流程图: 手动输入 25"/>
          <p:cNvSpPr/>
          <p:nvPr/>
        </p:nvSpPr>
        <p:spPr>
          <a:xfrm>
            <a:off x="539552" y="1340768"/>
            <a:ext cx="2828177" cy="590946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rPr>
              <a:t>电吹风的构成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 smtClean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、电吹风的结构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05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59161" y="2345146"/>
            <a:ext cx="8583090" cy="2899378"/>
            <a:chOff x="259161" y="2345146"/>
            <a:chExt cx="8583090" cy="289937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161" y="2483423"/>
              <a:ext cx="4301418" cy="2761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345146"/>
              <a:ext cx="4486275" cy="2812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76169" y="3149063"/>
            <a:ext cx="5425832" cy="1241425"/>
            <a:chOff x="2797418" y="3475881"/>
            <a:chExt cx="5425832" cy="1241425"/>
          </a:xfrm>
        </p:grpSpPr>
        <p:grpSp>
          <p:nvGrpSpPr>
            <p:cNvPr id="57" name="组合 56"/>
            <p:cNvGrpSpPr>
              <a:grpSpLocks/>
            </p:cNvGrpSpPr>
            <p:nvPr/>
          </p:nvGrpSpPr>
          <p:grpSpPr bwMode="auto">
            <a:xfrm>
              <a:off x="3470275" y="3475881"/>
              <a:ext cx="4752975" cy="1241425"/>
              <a:chOff x="3470840" y="2852274"/>
              <a:chExt cx="4752000" cy="1242541"/>
            </a:xfrm>
          </p:grpSpPr>
          <p:sp>
            <p:nvSpPr>
              <p:cNvPr id="58" name="圆角矩形 57"/>
              <p:cNvSpPr/>
              <p:nvPr/>
            </p:nvSpPr>
            <p:spPr bwMode="auto">
              <a:xfrm>
                <a:off x="3470840" y="2852274"/>
                <a:ext cx="4752000" cy="1242541"/>
              </a:xfrm>
              <a:prstGeom prst="roundRect">
                <a:avLst>
                  <a:gd name="adj" fmla="val 9992"/>
                </a:avLst>
              </a:prstGeom>
              <a:solidFill>
                <a:schemeClr val="bg1">
                  <a:alpha val="60000"/>
                </a:schemeClr>
              </a:soli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w="101600" prst="artDeco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marL="0" lvl="2"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 typeface="Wingdings" pitchFamily="2" charset="2"/>
                  <a:buChar char="u"/>
                  <a:tabLst>
                    <a:tab pos="136525" algn="l"/>
                  </a:tabLst>
                  <a:defRPr/>
                </a:pPr>
                <a:endParaRPr lang="zh-CN" altLang="en-US" sz="14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9" name="TextBox 32"/>
              <p:cNvSpPr txBox="1">
                <a:spLocks noChangeArrowheads="1"/>
              </p:cNvSpPr>
              <p:nvPr/>
            </p:nvSpPr>
            <p:spPr bwMode="auto">
              <a:xfrm>
                <a:off x="4571999" y="3011879"/>
                <a:ext cx="3528007" cy="924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zh-CN" altLang="en-US" dirty="0">
                    <a:latin typeface="微软雅黑" pitchFamily="34" charset="-122"/>
                    <a:ea typeface="微软雅黑" pitchFamily="34" charset="-122"/>
                  </a:rPr>
                  <a:t>从电热元件发红这一现象</a:t>
                </a:r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判断，电吹风</a:t>
                </a:r>
                <a:r>
                  <a:rPr lang="zh-CN" altLang="en-US" dirty="0">
                    <a:latin typeface="微软雅黑" pitchFamily="34" charset="-122"/>
                    <a:ea typeface="微软雅黑" pitchFamily="34" charset="-122"/>
                  </a:rPr>
                  <a:t>通电是正常</a:t>
                </a:r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的，不</a:t>
                </a:r>
                <a:r>
                  <a:rPr lang="zh-CN" altLang="en-US" dirty="0">
                    <a:latin typeface="微软雅黑" pitchFamily="34" charset="-122"/>
                    <a:ea typeface="微软雅黑" pitchFamily="34" charset="-122"/>
                  </a:rPr>
                  <a:t>出风</a:t>
                </a:r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的原因</a:t>
                </a:r>
                <a:r>
                  <a:rPr lang="zh-CN" altLang="en-US" dirty="0">
                    <a:latin typeface="微软雅黑" pitchFamily="34" charset="-122"/>
                    <a:ea typeface="微软雅黑" pitchFamily="34" charset="-122"/>
                  </a:rPr>
                  <a:t>出在风叶或电动机</a:t>
                </a:r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部分</a:t>
                </a:r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0" name="组合 2"/>
            <p:cNvGrpSpPr>
              <a:grpSpLocks/>
            </p:cNvGrpSpPr>
            <p:nvPr/>
          </p:nvGrpSpPr>
          <p:grpSpPr bwMode="auto">
            <a:xfrm>
              <a:off x="2797418" y="3699718"/>
              <a:ext cx="1769531" cy="841773"/>
              <a:chOff x="2797698" y="3077182"/>
              <a:chExt cx="1769252" cy="841571"/>
            </a:xfrm>
          </p:grpSpPr>
          <p:sp>
            <p:nvSpPr>
              <p:cNvPr id="61" name="五边形 60"/>
              <p:cNvSpPr/>
              <p:nvPr/>
            </p:nvSpPr>
            <p:spPr bwMode="auto">
              <a:xfrm>
                <a:off x="2797698" y="3077182"/>
                <a:ext cx="1769252" cy="841571"/>
              </a:xfrm>
              <a:prstGeom prst="homePlate">
                <a:avLst/>
              </a:prstGeom>
              <a:gradFill flip="none" rotWithShape="1">
                <a:gsLst>
                  <a:gs pos="0">
                    <a:srgbClr val="FFCF01"/>
                  </a:gs>
                  <a:gs pos="90000">
                    <a:srgbClr val="E220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extrusionH="304800" contourW="19050">
                <a:bevelT w="101600" prst="convex"/>
                <a:bevelB w="0" h="63500"/>
                <a:contourClr>
                  <a:srgbClr val="FFE593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 typeface="Wingdings" pitchFamily="2" charset="2"/>
                  <a:buChar char="u"/>
                  <a:defRPr/>
                </a:pPr>
                <a:endPara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2" name="TextBox 22"/>
              <p:cNvSpPr txBox="1">
                <a:spLocks noChangeArrowheads="1"/>
              </p:cNvSpPr>
              <p:nvPr/>
            </p:nvSpPr>
            <p:spPr bwMode="auto">
              <a:xfrm>
                <a:off x="2925171" y="3174802"/>
                <a:ext cx="114285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电吹风不出风</a:t>
                </a:r>
              </a:p>
            </p:txBody>
          </p:sp>
        </p:grpSp>
      </p:grpSp>
      <p:sp>
        <p:nvSpPr>
          <p:cNvPr id="63" name="任意多边形 62"/>
          <p:cNvSpPr/>
          <p:nvPr/>
        </p:nvSpPr>
        <p:spPr bwMode="auto">
          <a:xfrm>
            <a:off x="2102478" y="3793785"/>
            <a:ext cx="755717" cy="49132"/>
          </a:xfrm>
          <a:custGeom>
            <a:avLst/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  <a:alpha val="50000"/>
              </a:schemeClr>
            </a:solidFill>
            <a:headEnd type="oval"/>
            <a:tailEnd type="oval"/>
          </a:ln>
          <a:effectLst>
            <a:outerShdw blurRad="50800" dist="25400" dir="2700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fla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四、电吹风的常见故障与修理</a:t>
            </a:r>
            <a:endParaRPr lang="zh-CN" altLang="en-US" sz="32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76169" y="1605975"/>
            <a:ext cx="5425832" cy="1241425"/>
            <a:chOff x="2797418" y="1932793"/>
            <a:chExt cx="5425832" cy="1241425"/>
          </a:xfrm>
        </p:grpSpPr>
        <p:grpSp>
          <p:nvGrpSpPr>
            <p:cNvPr id="37" name="组合 36"/>
            <p:cNvGrpSpPr>
              <a:grpSpLocks/>
            </p:cNvGrpSpPr>
            <p:nvPr/>
          </p:nvGrpSpPr>
          <p:grpSpPr bwMode="auto">
            <a:xfrm>
              <a:off x="3470275" y="1932793"/>
              <a:ext cx="4752975" cy="1241425"/>
              <a:chOff x="3470840" y="2852274"/>
              <a:chExt cx="4752000" cy="1242541"/>
            </a:xfrm>
          </p:grpSpPr>
          <p:sp>
            <p:nvSpPr>
              <p:cNvPr id="38" name="圆角矩形 37"/>
              <p:cNvSpPr/>
              <p:nvPr/>
            </p:nvSpPr>
            <p:spPr bwMode="auto">
              <a:xfrm>
                <a:off x="3470840" y="2852274"/>
                <a:ext cx="4752000" cy="1242541"/>
              </a:xfrm>
              <a:prstGeom prst="roundRect">
                <a:avLst>
                  <a:gd name="adj" fmla="val 9992"/>
                </a:avLst>
              </a:prstGeom>
              <a:solidFill>
                <a:schemeClr val="bg1">
                  <a:alpha val="60000"/>
                </a:schemeClr>
              </a:soli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w="101600" prst="artDeco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marL="0" lvl="2"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 typeface="Wingdings" pitchFamily="2" charset="2"/>
                  <a:buChar char="u"/>
                  <a:tabLst>
                    <a:tab pos="136525" algn="l"/>
                  </a:tabLst>
                  <a:defRPr/>
                </a:pPr>
                <a:endParaRPr lang="zh-CN" altLang="en-US" sz="14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9" name="TextBox 32"/>
              <p:cNvSpPr txBox="1">
                <a:spLocks noChangeArrowheads="1"/>
              </p:cNvSpPr>
              <p:nvPr/>
            </p:nvSpPr>
            <p:spPr bwMode="auto">
              <a:xfrm>
                <a:off x="4571999" y="3011879"/>
                <a:ext cx="3650840" cy="924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电源</a:t>
                </a:r>
                <a:r>
                  <a:rPr lang="zh-CN" altLang="en-US" dirty="0">
                    <a:latin typeface="微软雅黑" pitchFamily="34" charset="-122"/>
                    <a:ea typeface="微软雅黑" pitchFamily="34" charset="-122"/>
                  </a:rPr>
                  <a:t>插座没</a:t>
                </a:r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电，或</a:t>
                </a:r>
                <a:r>
                  <a:rPr lang="zh-CN" altLang="en-US" dirty="0">
                    <a:latin typeface="微软雅黑" pitchFamily="34" charset="-122"/>
                    <a:ea typeface="微软雅黑" pitchFamily="34" charset="-122"/>
                  </a:rPr>
                  <a:t>电吹风</a:t>
                </a:r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插头</a:t>
                </a:r>
                <a:r>
                  <a:rPr lang="zh-CN" altLang="en-US" dirty="0">
                    <a:latin typeface="微软雅黑" pitchFamily="34" charset="-122"/>
                    <a:ea typeface="微软雅黑" pitchFamily="34" charset="-122"/>
                  </a:rPr>
                  <a:t>与电源插座没接触</a:t>
                </a:r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好；电吹风</a:t>
                </a:r>
                <a:r>
                  <a:rPr lang="zh-CN" altLang="en-US" dirty="0">
                    <a:latin typeface="微软雅黑" pitchFamily="34" charset="-122"/>
                    <a:ea typeface="微软雅黑" pitchFamily="34" charset="-122"/>
                  </a:rPr>
                  <a:t>的电源线断</a:t>
                </a:r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了；电吹风</a:t>
                </a:r>
                <a:r>
                  <a:rPr lang="zh-CN" altLang="en-US" dirty="0">
                    <a:latin typeface="微软雅黑" pitchFamily="34" charset="-122"/>
                    <a:ea typeface="微软雅黑" pitchFamily="34" charset="-122"/>
                  </a:rPr>
                  <a:t>开关损坏</a:t>
                </a:r>
              </a:p>
            </p:txBody>
          </p:sp>
        </p:grpSp>
        <p:grpSp>
          <p:nvGrpSpPr>
            <p:cNvPr id="47" name="组合 2"/>
            <p:cNvGrpSpPr>
              <a:grpSpLocks/>
            </p:cNvGrpSpPr>
            <p:nvPr/>
          </p:nvGrpSpPr>
          <p:grpSpPr bwMode="auto">
            <a:xfrm>
              <a:off x="2797418" y="2156630"/>
              <a:ext cx="1769531" cy="841773"/>
              <a:chOff x="2797698" y="3077182"/>
              <a:chExt cx="1769252" cy="841571"/>
            </a:xfrm>
          </p:grpSpPr>
          <p:sp>
            <p:nvSpPr>
              <p:cNvPr id="49" name="五边形 48"/>
              <p:cNvSpPr/>
              <p:nvPr/>
            </p:nvSpPr>
            <p:spPr bwMode="auto">
              <a:xfrm>
                <a:off x="2797698" y="3077182"/>
                <a:ext cx="1769252" cy="841571"/>
              </a:xfrm>
              <a:prstGeom prst="homePlate">
                <a:avLst/>
              </a:prstGeom>
              <a:gradFill flip="none" rotWithShape="1">
                <a:gsLst>
                  <a:gs pos="0">
                    <a:srgbClr val="FFCF01"/>
                  </a:gs>
                  <a:gs pos="90000">
                    <a:srgbClr val="E220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extrusionH="304800" contourW="19050">
                <a:bevelT w="101600" prst="convex"/>
                <a:bevelB w="0" h="63500"/>
                <a:contourClr>
                  <a:srgbClr val="FFE593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 typeface="Wingdings" pitchFamily="2" charset="2"/>
                  <a:buChar char="u"/>
                  <a:defRPr/>
                </a:pPr>
                <a:endPara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TextBox 22"/>
              <p:cNvSpPr txBox="1">
                <a:spLocks noChangeArrowheads="1"/>
              </p:cNvSpPr>
              <p:nvPr/>
            </p:nvSpPr>
            <p:spPr bwMode="auto">
              <a:xfrm>
                <a:off x="2925171" y="3174802"/>
                <a:ext cx="114285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ctr">
                  <a:defRPr/>
                </a:pPr>
                <a:r>
                  <a:rPr lang="zh-CN" altLang="en-US" dirty="0">
                    <a:solidFill>
                      <a:prstClr val="white"/>
                    </a:solidFill>
                    <a:latin typeface="幼圆" pitchFamily="49" charset="-122"/>
                    <a:ea typeface="幼圆" pitchFamily="49" charset="-122"/>
                  </a:rPr>
                  <a:t>电吹风不通电</a:t>
                </a:r>
              </a:p>
            </p:txBody>
          </p:sp>
        </p:grpSp>
      </p:grpSp>
      <p:sp>
        <p:nvSpPr>
          <p:cNvPr id="48" name="任意多边形 47"/>
          <p:cNvSpPr/>
          <p:nvPr/>
        </p:nvSpPr>
        <p:spPr bwMode="auto">
          <a:xfrm>
            <a:off x="1958054" y="2226688"/>
            <a:ext cx="900142" cy="1869666"/>
          </a:xfrm>
          <a:custGeom>
            <a:avLst/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  <a:alpha val="50000"/>
              </a:schemeClr>
            </a:solidFill>
            <a:headEnd type="oval"/>
            <a:tailEnd type="oval"/>
          </a:ln>
          <a:effectLst>
            <a:outerShdw blurRad="50800" dist="25400" dir="2700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fla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08075" y="4649996"/>
            <a:ext cx="5440970" cy="1271976"/>
            <a:chOff x="2829324" y="4976814"/>
            <a:chExt cx="5440970" cy="1271976"/>
          </a:xfrm>
        </p:grpSpPr>
        <p:grpSp>
          <p:nvGrpSpPr>
            <p:cNvPr id="34" name="组合 33"/>
            <p:cNvGrpSpPr>
              <a:grpSpLocks/>
            </p:cNvGrpSpPr>
            <p:nvPr/>
          </p:nvGrpSpPr>
          <p:grpSpPr bwMode="auto">
            <a:xfrm>
              <a:off x="3470274" y="4976814"/>
              <a:ext cx="4800020" cy="1271976"/>
              <a:chOff x="3470840" y="4977272"/>
              <a:chExt cx="4799035" cy="1271537"/>
            </a:xfrm>
          </p:grpSpPr>
          <p:sp>
            <p:nvSpPr>
              <p:cNvPr id="35" name="圆角矩形 34"/>
              <p:cNvSpPr/>
              <p:nvPr/>
            </p:nvSpPr>
            <p:spPr bwMode="auto">
              <a:xfrm>
                <a:off x="3470840" y="4977272"/>
                <a:ext cx="4752000" cy="1260040"/>
              </a:xfrm>
              <a:prstGeom prst="roundRect">
                <a:avLst>
                  <a:gd name="adj" fmla="val 9992"/>
                </a:avLst>
              </a:prstGeom>
              <a:solidFill>
                <a:schemeClr val="bg1">
                  <a:alpha val="60000"/>
                </a:schemeClr>
              </a:soli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w="101600" prst="artDeco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marL="0" lvl="2"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 typeface="Wingdings" pitchFamily="2" charset="2"/>
                  <a:buChar char="u"/>
                  <a:tabLst>
                    <a:tab pos="136525" algn="l"/>
                  </a:tabLst>
                  <a:defRPr/>
                </a:pPr>
                <a:endParaRPr lang="zh-CN" altLang="en-US" sz="14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" name="TextBox 32"/>
              <p:cNvSpPr txBox="1">
                <a:spLocks noChangeArrowheads="1"/>
              </p:cNvSpPr>
              <p:nvPr/>
            </p:nvSpPr>
            <p:spPr bwMode="auto">
              <a:xfrm>
                <a:off x="4516954" y="5048894"/>
                <a:ext cx="3752921" cy="1199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zh-CN" altLang="en-US" dirty="0">
                    <a:latin typeface="微软雅黑" pitchFamily="34" charset="-122"/>
                    <a:ea typeface="微软雅黑" pitchFamily="34" charset="-122"/>
                  </a:rPr>
                  <a:t>这一故障大多是电热元件被烧坏引起</a:t>
                </a:r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的， </a:t>
                </a:r>
                <a:r>
                  <a:rPr lang="zh-CN" altLang="en-US" dirty="0">
                    <a:latin typeface="微软雅黑" pitchFamily="34" charset="-122"/>
                    <a:ea typeface="微软雅黑" pitchFamily="34" charset="-122"/>
                  </a:rPr>
                  <a:t>将电吹风开关</a:t>
                </a:r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置于“热”挡时，从</a:t>
                </a:r>
                <a:r>
                  <a:rPr lang="zh-CN" altLang="en-US" dirty="0">
                    <a:latin typeface="微软雅黑" pitchFamily="34" charset="-122"/>
                    <a:ea typeface="微软雅黑" pitchFamily="34" charset="-122"/>
                  </a:rPr>
                  <a:t>出风口看</a:t>
                </a:r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进去，看不到</a:t>
                </a:r>
                <a:r>
                  <a:rPr lang="zh-CN" altLang="en-US" dirty="0">
                    <a:latin typeface="微软雅黑" pitchFamily="34" charset="-122"/>
                    <a:ea typeface="微软雅黑" pitchFamily="34" charset="-122"/>
                  </a:rPr>
                  <a:t>电热元件发红的现象</a:t>
                </a:r>
              </a:p>
            </p:txBody>
          </p:sp>
        </p:grpSp>
        <p:grpSp>
          <p:nvGrpSpPr>
            <p:cNvPr id="43" name="组合 35"/>
            <p:cNvGrpSpPr>
              <a:grpSpLocks/>
            </p:cNvGrpSpPr>
            <p:nvPr/>
          </p:nvGrpSpPr>
          <p:grpSpPr bwMode="auto">
            <a:xfrm>
              <a:off x="2829324" y="5112163"/>
              <a:ext cx="1687280" cy="909226"/>
              <a:chOff x="2797698" y="5202179"/>
              <a:chExt cx="1903774" cy="819109"/>
            </a:xfrm>
          </p:grpSpPr>
          <p:sp>
            <p:nvSpPr>
              <p:cNvPr id="45" name="五边形 44"/>
              <p:cNvSpPr/>
              <p:nvPr/>
            </p:nvSpPr>
            <p:spPr bwMode="auto">
              <a:xfrm>
                <a:off x="2797698" y="5202179"/>
                <a:ext cx="1903774" cy="819109"/>
              </a:xfrm>
              <a:prstGeom prst="homePlate">
                <a:avLst/>
              </a:prstGeom>
              <a:gradFill flip="none" rotWithShape="1">
                <a:gsLst>
                  <a:gs pos="0">
                    <a:srgbClr val="FFCF01"/>
                  </a:gs>
                  <a:gs pos="90000">
                    <a:srgbClr val="E220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extrusionH="304800" contourW="19050">
                <a:bevelT w="101600" prst="convex"/>
                <a:bevelB w="0" h="63500"/>
                <a:contourClr>
                  <a:srgbClr val="FFE593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 typeface="Wingdings" pitchFamily="2" charset="2"/>
                  <a:buChar char="u"/>
                  <a:defRPr/>
                </a:pPr>
                <a:endPara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6" name="TextBox 22"/>
              <p:cNvSpPr txBox="1">
                <a:spLocks noChangeArrowheads="1"/>
              </p:cNvSpPr>
              <p:nvPr/>
            </p:nvSpPr>
            <p:spPr bwMode="auto">
              <a:xfrm>
                <a:off x="2920121" y="5288568"/>
                <a:ext cx="1275125" cy="582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电吹风不出热风</a:t>
                </a:r>
              </a:p>
            </p:txBody>
          </p:sp>
        </p:grpSp>
      </p:grpSp>
      <p:sp>
        <p:nvSpPr>
          <p:cNvPr id="44" name="任意多边形 43"/>
          <p:cNvSpPr/>
          <p:nvPr/>
        </p:nvSpPr>
        <p:spPr bwMode="auto">
          <a:xfrm flipV="1">
            <a:off x="2246496" y="4096354"/>
            <a:ext cx="611700" cy="1120455"/>
          </a:xfrm>
          <a:custGeom>
            <a:avLst/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  <a:alpha val="50000"/>
              </a:schemeClr>
            </a:solidFill>
            <a:headEnd type="oval"/>
            <a:tailEnd type="oval"/>
          </a:ln>
          <a:effectLst>
            <a:outerShdw blurRad="50800" dist="25400" dir="2700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fla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332695" y="2564232"/>
            <a:ext cx="2160588" cy="2157413"/>
            <a:chOff x="324423" y="3215758"/>
            <a:chExt cx="2159345" cy="2158225"/>
          </a:xfrm>
        </p:grpSpPr>
        <p:sp>
          <p:nvSpPr>
            <p:cNvPr id="52" name="Oval 93"/>
            <p:cNvSpPr>
              <a:spLocks noChangeAspect="1" noChangeArrowheads="1"/>
            </p:cNvSpPr>
            <p:nvPr/>
          </p:nvSpPr>
          <p:spPr bwMode="auto">
            <a:xfrm>
              <a:off x="324423" y="3215758"/>
              <a:ext cx="2159345" cy="2158225"/>
            </a:xfrm>
            <a:prstGeom prst="ellipse">
              <a:avLst/>
            </a:prstGeom>
            <a:gradFill flip="none" rotWithShape="1">
              <a:gsLst>
                <a:gs pos="0">
                  <a:srgbClr val="00DFF6"/>
                </a:gs>
                <a:gs pos="90000">
                  <a:srgbClr val="002774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isometricOffAxis1Top">
                <a:rot lat="17699988" lon="0" rev="0"/>
              </a:camera>
              <a:lightRig rig="flat" dir="t"/>
            </a:scene3d>
            <a:sp3d extrusionH="177800" contourW="19050">
              <a:bevelT w="101600" prst="convex"/>
              <a:bevelB w="0" h="25400"/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324423" y="4094815"/>
              <a:ext cx="2159345" cy="40026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常见</a:t>
              </a:r>
              <a:r>
                <a:rPr lang="zh-CN" altLang="en-US" sz="2000" b="1" dirty="0" smtClean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故障</a:t>
              </a:r>
              <a:endParaRPr lang="zh-CN" altLang="en-US" sz="2000" dirty="0">
                <a:solidFill>
                  <a:schemeClr val="bg1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66" name="直接连接符 65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48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流程图: 手动输入 25"/>
          <p:cNvSpPr/>
          <p:nvPr/>
        </p:nvSpPr>
        <p:spPr>
          <a:xfrm>
            <a:off x="539552" y="1340768"/>
            <a:ext cx="2828177" cy="590946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rPr>
              <a:t>电吹风的控制电路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 smtClean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、电吹风的结构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05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0483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1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6300788" y="209550"/>
            <a:ext cx="28432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dist" eaLnBrk="1" hangingPunct="1"/>
            <a:r>
              <a:rPr lang="zh-CN" altLang="en-US" sz="1600">
                <a:solidFill>
                  <a:srgbClr val="4A6717"/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1" fontAlgn="auto" hangingPunct="1">
              <a:spcAft>
                <a:spcPts val="0"/>
              </a:spcAft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二、电吹风的使用</a:t>
            </a:r>
          </a:p>
        </p:txBody>
      </p:sp>
      <p:sp>
        <p:nvSpPr>
          <p:cNvPr id="158" name="AutoShape 5"/>
          <p:cNvSpPr>
            <a:spLocks noChangeAspect="1" noChangeArrowheads="1" noTextEdit="1"/>
          </p:cNvSpPr>
          <p:nvPr/>
        </p:nvSpPr>
        <p:spPr bwMode="auto">
          <a:xfrm>
            <a:off x="677863" y="2212976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9" name="组合 158"/>
          <p:cNvGrpSpPr/>
          <p:nvPr/>
        </p:nvGrpSpPr>
        <p:grpSpPr>
          <a:xfrm>
            <a:off x="-2093914" y="1619251"/>
            <a:ext cx="4430713" cy="4430712"/>
            <a:chOff x="-2093914" y="2043113"/>
            <a:chExt cx="4430713" cy="4430712"/>
          </a:xfrm>
        </p:grpSpPr>
        <p:sp>
          <p:nvSpPr>
            <p:cNvPr id="160" name="AutoShape 3"/>
            <p:cNvSpPr>
              <a:spLocks noChangeArrowheads="1"/>
            </p:cNvSpPr>
            <p:nvPr/>
          </p:nvSpPr>
          <p:spPr bwMode="gray">
            <a:xfrm rot="5400000">
              <a:off x="-2093913" y="2043112"/>
              <a:ext cx="4430712" cy="4430713"/>
            </a:xfrm>
            <a:custGeom>
              <a:avLst/>
              <a:gdLst>
                <a:gd name="G0" fmla="+- 10527 0 0"/>
                <a:gd name="G1" fmla="+- 11670910 0 0"/>
                <a:gd name="G2" fmla="+- 0 0 11670910"/>
                <a:gd name="T0" fmla="*/ 0 256 1"/>
                <a:gd name="T1" fmla="*/ 180 256 1"/>
                <a:gd name="G3" fmla="+- 11670910 T0 T1"/>
                <a:gd name="T2" fmla="*/ 0 256 1"/>
                <a:gd name="T3" fmla="*/ 90 256 1"/>
                <a:gd name="G4" fmla="+- 11670910 T2 T3"/>
                <a:gd name="G5" fmla="*/ G4 2 1"/>
                <a:gd name="T4" fmla="*/ 90 256 1"/>
                <a:gd name="T5" fmla="*/ 0 256 1"/>
                <a:gd name="G6" fmla="+- 11670910 T4 T5"/>
                <a:gd name="G7" fmla="*/ G6 2 1"/>
                <a:gd name="G8" fmla="abs 1167091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527"/>
                <a:gd name="G18" fmla="*/ 10527 1 2"/>
                <a:gd name="G19" fmla="+- G18 5400 0"/>
                <a:gd name="G20" fmla="cos G19 11670910"/>
                <a:gd name="G21" fmla="sin G19 11670910"/>
                <a:gd name="G22" fmla="+- G20 10800 0"/>
                <a:gd name="G23" fmla="+- G21 10800 0"/>
                <a:gd name="G24" fmla="+- 10800 0 G20"/>
                <a:gd name="G25" fmla="+- 10527 10800 0"/>
                <a:gd name="G26" fmla="?: G9 G17 G25"/>
                <a:gd name="G27" fmla="?: G9 0 21600"/>
                <a:gd name="G28" fmla="cos 10800 11670910"/>
                <a:gd name="G29" fmla="sin 10800 11670910"/>
                <a:gd name="G30" fmla="sin 10527 11670910"/>
                <a:gd name="G31" fmla="+- G28 10800 0"/>
                <a:gd name="G32" fmla="+- G29 10800 0"/>
                <a:gd name="G33" fmla="+- G30 10800 0"/>
                <a:gd name="G34" fmla="?: G4 0 G31"/>
                <a:gd name="G35" fmla="?: 11670910 G34 0"/>
                <a:gd name="G36" fmla="?: G6 G35 G31"/>
                <a:gd name="G37" fmla="+- 21600 0 G36"/>
                <a:gd name="G38" fmla="?: G4 0 G33"/>
                <a:gd name="G39" fmla="?: 1167091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41 w 21600"/>
                <a:gd name="T15" fmla="*/ 11156 h 21600"/>
                <a:gd name="T16" fmla="*/ 10800 w 21600"/>
                <a:gd name="T17" fmla="*/ 273 h 21600"/>
                <a:gd name="T18" fmla="*/ 21459 w 21600"/>
                <a:gd name="T19" fmla="*/ 1115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78" y="11151"/>
                  </a:moveTo>
                  <a:cubicBezTo>
                    <a:pt x="274" y="11034"/>
                    <a:pt x="273" y="10917"/>
                    <a:pt x="273" y="10800"/>
                  </a:cubicBezTo>
                  <a:cubicBezTo>
                    <a:pt x="273" y="4986"/>
                    <a:pt x="4986" y="273"/>
                    <a:pt x="10800" y="273"/>
                  </a:cubicBezTo>
                  <a:cubicBezTo>
                    <a:pt x="16613" y="273"/>
                    <a:pt x="21327" y="4986"/>
                    <a:pt x="21327" y="10800"/>
                  </a:cubicBezTo>
                  <a:cubicBezTo>
                    <a:pt x="21327" y="10917"/>
                    <a:pt x="21325" y="11034"/>
                    <a:pt x="21321" y="11151"/>
                  </a:cubicBezTo>
                  <a:lnTo>
                    <a:pt x="21593" y="11161"/>
                  </a:lnTo>
                  <a:cubicBezTo>
                    <a:pt x="21597" y="11040"/>
                    <a:pt x="21600" y="1092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20"/>
                    <a:pt x="2" y="11040"/>
                    <a:pt x="6" y="1116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1" name="AutoShape 4"/>
            <p:cNvSpPr>
              <a:spLocks noChangeArrowheads="1"/>
            </p:cNvSpPr>
            <p:nvPr/>
          </p:nvSpPr>
          <p:spPr bwMode="gray">
            <a:xfrm rot="5400000">
              <a:off x="-1834358" y="2370932"/>
              <a:ext cx="3768725" cy="3767138"/>
            </a:xfrm>
            <a:custGeom>
              <a:avLst/>
              <a:gdLst>
                <a:gd name="T0" fmla="*/ 328779873 w 21600"/>
                <a:gd name="T1" fmla="*/ 0 h 21600"/>
                <a:gd name="T2" fmla="*/ 153065184 w 21600"/>
                <a:gd name="T3" fmla="*/ 330388783 h 21600"/>
                <a:gd name="T4" fmla="*/ 328779873 w 21600"/>
                <a:gd name="T5" fmla="*/ 305872746 h 21600"/>
                <a:gd name="T6" fmla="*/ 504494432 w 21600"/>
                <a:gd name="T7" fmla="*/ 33038878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2" name="Group 54"/>
          <p:cNvGrpSpPr>
            <a:grpSpLocks/>
          </p:cNvGrpSpPr>
          <p:nvPr/>
        </p:nvGrpSpPr>
        <p:grpSpPr bwMode="auto">
          <a:xfrm>
            <a:off x="1182547" y="1677195"/>
            <a:ext cx="5835650" cy="538162"/>
            <a:chOff x="830" y="1215"/>
            <a:chExt cx="3676" cy="339"/>
          </a:xfrm>
        </p:grpSpPr>
        <p:sp>
          <p:nvSpPr>
            <p:cNvPr id="163" name="AutoShape 6"/>
            <p:cNvSpPr>
              <a:spLocks noChangeArrowheads="1"/>
            </p:cNvSpPr>
            <p:nvPr/>
          </p:nvSpPr>
          <p:spPr bwMode="gray">
            <a:xfrm>
              <a:off x="1013" y="1215"/>
              <a:ext cx="3493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72549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64" name="Group 7"/>
            <p:cNvGrpSpPr>
              <a:grpSpLocks/>
            </p:cNvGrpSpPr>
            <p:nvPr/>
          </p:nvGrpSpPr>
          <p:grpSpPr bwMode="auto">
            <a:xfrm>
              <a:off x="830" y="1238"/>
              <a:ext cx="316" cy="316"/>
              <a:chOff x="980" y="1412"/>
              <a:chExt cx="316" cy="316"/>
            </a:xfrm>
          </p:grpSpPr>
          <p:sp>
            <p:nvSpPr>
              <p:cNvPr id="167" name="Oval 8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8" name="Oval 9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65" name="Text Box 10"/>
            <p:cNvSpPr txBox="1">
              <a:spLocks noChangeArrowheads="1"/>
            </p:cNvSpPr>
            <p:nvPr/>
          </p:nvSpPr>
          <p:spPr bwMode="gray">
            <a:xfrm>
              <a:off x="885" y="1287"/>
              <a:ext cx="1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66" name="Text Box 11"/>
            <p:cNvSpPr txBox="1">
              <a:spLocks noChangeArrowheads="1"/>
            </p:cNvSpPr>
            <p:nvPr/>
          </p:nvSpPr>
          <p:spPr bwMode="blackWhite">
            <a:xfrm>
              <a:off x="1146" y="1269"/>
              <a:ext cx="154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600" b="1" dirty="0">
                  <a:solidFill>
                    <a:schemeClr val="tx2"/>
                  </a:solidFill>
                </a:rPr>
                <a:t>先接通</a:t>
              </a:r>
              <a:r>
                <a:rPr lang="zh-CN" altLang="en-US" sz="1600" b="1" dirty="0" smtClean="0">
                  <a:solidFill>
                    <a:schemeClr val="tx2"/>
                  </a:solidFill>
                </a:rPr>
                <a:t>电源，后</a:t>
              </a:r>
              <a:r>
                <a:rPr lang="zh-CN" altLang="en-US" sz="1600" b="1" dirty="0">
                  <a:solidFill>
                    <a:schemeClr val="tx2"/>
                  </a:solidFill>
                </a:rPr>
                <a:t>打开</a:t>
              </a:r>
              <a:r>
                <a:rPr lang="zh-CN" altLang="en-US" sz="1600" b="1" dirty="0" smtClean="0">
                  <a:solidFill>
                    <a:schemeClr val="tx2"/>
                  </a:solidFill>
                </a:rPr>
                <a:t>开关</a:t>
              </a:r>
              <a:endParaRPr lang="en-US" altLang="zh-CN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1790691" y="2353698"/>
            <a:ext cx="5791201" cy="539750"/>
            <a:chOff x="2235065" y="3309145"/>
            <a:chExt cx="5791201" cy="539750"/>
          </a:xfrm>
        </p:grpSpPr>
        <p:sp>
          <p:nvSpPr>
            <p:cNvPr id="170" name="AutoShape 13"/>
            <p:cNvSpPr>
              <a:spLocks noChangeArrowheads="1"/>
            </p:cNvSpPr>
            <p:nvPr/>
          </p:nvSpPr>
          <p:spPr bwMode="gray">
            <a:xfrm>
              <a:off x="2579553" y="3309145"/>
              <a:ext cx="5446713" cy="52863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folHlink">
                    <a:gamma/>
                    <a:tint val="96863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1" name="Text Box 14"/>
            <p:cNvSpPr txBox="1">
              <a:spLocks noChangeArrowheads="1"/>
            </p:cNvSpPr>
            <p:nvPr/>
          </p:nvSpPr>
          <p:spPr bwMode="blackWhite">
            <a:xfrm>
              <a:off x="2768465" y="3394870"/>
              <a:ext cx="452720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600" b="1" dirty="0">
                  <a:solidFill>
                    <a:schemeClr val="tx2"/>
                  </a:solidFill>
                </a:rPr>
                <a:t>使用电吹风吹头发</a:t>
              </a:r>
              <a:r>
                <a:rPr lang="zh-CN" altLang="en-US" sz="1600" b="1" dirty="0" smtClean="0">
                  <a:solidFill>
                    <a:schemeClr val="tx2"/>
                  </a:solidFill>
                </a:rPr>
                <a:t>时，要</a:t>
              </a:r>
              <a:r>
                <a:rPr lang="zh-CN" altLang="en-US" sz="1600" b="1" dirty="0">
                  <a:solidFill>
                    <a:schemeClr val="tx2"/>
                  </a:solidFill>
                </a:rPr>
                <a:t>与头部保持一定的距离</a:t>
              </a:r>
              <a:endParaRPr lang="en-US" altLang="zh-CN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72" name="Oval 16"/>
            <p:cNvSpPr>
              <a:spLocks noChangeArrowheads="1"/>
            </p:cNvSpPr>
            <p:nvPr/>
          </p:nvSpPr>
          <p:spPr bwMode="gray">
            <a:xfrm>
              <a:off x="2235065" y="3347245"/>
              <a:ext cx="501650" cy="501650"/>
            </a:xfrm>
            <a:prstGeom prst="ellipse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3" name="Oval 17"/>
            <p:cNvSpPr>
              <a:spLocks noChangeArrowheads="1"/>
            </p:cNvSpPr>
            <p:nvPr/>
          </p:nvSpPr>
          <p:spPr bwMode="gray">
            <a:xfrm>
              <a:off x="2311265" y="3425033"/>
              <a:ext cx="349250" cy="349250"/>
            </a:xfrm>
            <a:prstGeom prst="ellipse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" name="Text Box 18"/>
            <p:cNvSpPr txBox="1">
              <a:spLocks noChangeArrowheads="1"/>
            </p:cNvSpPr>
            <p:nvPr/>
          </p:nvSpPr>
          <p:spPr bwMode="gray">
            <a:xfrm>
              <a:off x="2325553" y="3423445"/>
              <a:ext cx="3111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175" name="Group 52"/>
          <p:cNvGrpSpPr>
            <a:grpSpLocks/>
          </p:cNvGrpSpPr>
          <p:nvPr/>
        </p:nvGrpSpPr>
        <p:grpSpPr bwMode="auto">
          <a:xfrm>
            <a:off x="1974138" y="3048156"/>
            <a:ext cx="5878513" cy="538162"/>
            <a:chOff x="1289" y="2105"/>
            <a:chExt cx="3703" cy="339"/>
          </a:xfrm>
        </p:grpSpPr>
        <p:sp>
          <p:nvSpPr>
            <p:cNvPr id="176" name="AutoShape 20"/>
            <p:cNvSpPr>
              <a:spLocks noChangeArrowheads="1"/>
            </p:cNvSpPr>
            <p:nvPr/>
          </p:nvSpPr>
          <p:spPr bwMode="gray">
            <a:xfrm>
              <a:off x="1472" y="2105"/>
              <a:ext cx="3520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77" name="Group 21"/>
            <p:cNvGrpSpPr>
              <a:grpSpLocks/>
            </p:cNvGrpSpPr>
            <p:nvPr/>
          </p:nvGrpSpPr>
          <p:grpSpPr bwMode="auto">
            <a:xfrm>
              <a:off x="1289" y="2128"/>
              <a:ext cx="316" cy="316"/>
              <a:chOff x="980" y="1412"/>
              <a:chExt cx="316" cy="316"/>
            </a:xfrm>
          </p:grpSpPr>
          <p:sp>
            <p:nvSpPr>
              <p:cNvPr id="180" name="Oval 22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" name="Oval 23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8" name="Text Box 24"/>
            <p:cNvSpPr txBox="1">
              <a:spLocks noChangeArrowheads="1"/>
            </p:cNvSpPr>
            <p:nvPr/>
          </p:nvSpPr>
          <p:spPr bwMode="gray">
            <a:xfrm>
              <a:off x="1344" y="2177"/>
              <a:ext cx="1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79" name="Text Box 25"/>
            <p:cNvSpPr txBox="1">
              <a:spLocks noChangeArrowheads="1"/>
            </p:cNvSpPr>
            <p:nvPr/>
          </p:nvSpPr>
          <p:spPr bwMode="blackWhite">
            <a:xfrm>
              <a:off x="1605" y="2159"/>
              <a:ext cx="115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600" b="1" dirty="0">
                  <a:solidFill>
                    <a:schemeClr val="tx2"/>
                  </a:solidFill>
                </a:rPr>
                <a:t>使用时间不宜太长</a:t>
              </a:r>
              <a:endParaRPr lang="en-US" altLang="zh-CN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1306031" y="5227552"/>
            <a:ext cx="7096725" cy="539750"/>
            <a:chOff x="2406515" y="4731545"/>
            <a:chExt cx="7096725" cy="539750"/>
          </a:xfrm>
        </p:grpSpPr>
        <p:sp>
          <p:nvSpPr>
            <p:cNvPr id="183" name="AutoShape 27"/>
            <p:cNvSpPr>
              <a:spLocks noChangeArrowheads="1"/>
            </p:cNvSpPr>
            <p:nvPr/>
          </p:nvSpPr>
          <p:spPr bwMode="gray">
            <a:xfrm>
              <a:off x="2751003" y="4731545"/>
              <a:ext cx="5446713" cy="52863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folHlink">
                    <a:gamma/>
                    <a:tint val="96863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" name="Text Box 28"/>
            <p:cNvSpPr txBox="1">
              <a:spLocks noChangeArrowheads="1"/>
            </p:cNvSpPr>
            <p:nvPr/>
          </p:nvSpPr>
          <p:spPr bwMode="black">
            <a:xfrm>
              <a:off x="2908165" y="4817270"/>
              <a:ext cx="65950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600" b="1" dirty="0">
                  <a:solidFill>
                    <a:schemeClr val="tx2"/>
                  </a:solidFill>
                </a:rPr>
                <a:t>使用完毕</a:t>
              </a:r>
              <a:r>
                <a:rPr lang="zh-CN" altLang="en-US" sz="1600" b="1" dirty="0" smtClean="0">
                  <a:solidFill>
                    <a:schemeClr val="tx2"/>
                  </a:solidFill>
                </a:rPr>
                <a:t>后，关闭开关，拔掉电源，用</a:t>
              </a:r>
              <a:r>
                <a:rPr lang="zh-CN" altLang="en-US" sz="1600" b="1" dirty="0">
                  <a:solidFill>
                    <a:schemeClr val="tx2"/>
                  </a:solidFill>
                </a:rPr>
                <a:t>干净的布擦</a:t>
              </a:r>
              <a:r>
                <a:rPr lang="zh-CN" altLang="en-US" sz="1600" b="1" dirty="0" smtClean="0">
                  <a:solidFill>
                    <a:schemeClr val="tx2"/>
                  </a:solidFill>
                </a:rPr>
                <a:t>外壳，存放</a:t>
              </a:r>
              <a:r>
                <a:rPr lang="zh-CN" altLang="en-US" sz="1600" b="1" dirty="0">
                  <a:solidFill>
                    <a:schemeClr val="tx2"/>
                  </a:solidFill>
                </a:rPr>
                <a:t>在干燥处</a:t>
              </a:r>
              <a:endParaRPr lang="en-US" altLang="zh-CN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85" name="Oval 30"/>
            <p:cNvSpPr>
              <a:spLocks noChangeArrowheads="1"/>
            </p:cNvSpPr>
            <p:nvPr/>
          </p:nvSpPr>
          <p:spPr bwMode="gray">
            <a:xfrm>
              <a:off x="2406515" y="4769645"/>
              <a:ext cx="501650" cy="501650"/>
            </a:xfrm>
            <a:prstGeom prst="ellipse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6" name="Oval 31"/>
            <p:cNvSpPr>
              <a:spLocks noChangeArrowheads="1"/>
            </p:cNvSpPr>
            <p:nvPr/>
          </p:nvSpPr>
          <p:spPr bwMode="gray">
            <a:xfrm>
              <a:off x="2482715" y="4847433"/>
              <a:ext cx="349250" cy="349250"/>
            </a:xfrm>
            <a:prstGeom prst="ellipse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7" name="Text Box 32"/>
            <p:cNvSpPr txBox="1">
              <a:spLocks noChangeArrowheads="1"/>
            </p:cNvSpPr>
            <p:nvPr/>
          </p:nvSpPr>
          <p:spPr bwMode="gray">
            <a:xfrm>
              <a:off x="2497003" y="4845845"/>
              <a:ext cx="3111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 dirty="0" smtClean="0">
                  <a:solidFill>
                    <a:srgbClr val="000000"/>
                  </a:solidFill>
                </a:rPr>
                <a:t>6</a:t>
              </a:r>
              <a:endParaRPr lang="en-US" altLang="zh-CN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8" name="Group 50"/>
          <p:cNvGrpSpPr>
            <a:grpSpLocks/>
          </p:cNvGrpSpPr>
          <p:nvPr/>
        </p:nvGrpSpPr>
        <p:grpSpPr bwMode="auto">
          <a:xfrm>
            <a:off x="1965793" y="4514900"/>
            <a:ext cx="6597651" cy="530225"/>
            <a:chOff x="1113" y="3006"/>
            <a:chExt cx="4156" cy="334"/>
          </a:xfrm>
        </p:grpSpPr>
        <p:sp>
          <p:nvSpPr>
            <p:cNvPr id="189" name="AutoShape 34"/>
            <p:cNvSpPr>
              <a:spLocks noChangeArrowheads="1"/>
            </p:cNvSpPr>
            <p:nvPr/>
          </p:nvSpPr>
          <p:spPr bwMode="gray">
            <a:xfrm>
              <a:off x="1333" y="3006"/>
              <a:ext cx="3936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90" name="Group 35"/>
            <p:cNvGrpSpPr>
              <a:grpSpLocks/>
            </p:cNvGrpSpPr>
            <p:nvPr/>
          </p:nvGrpSpPr>
          <p:grpSpPr bwMode="auto">
            <a:xfrm>
              <a:off x="1113" y="3024"/>
              <a:ext cx="316" cy="316"/>
              <a:chOff x="980" y="1412"/>
              <a:chExt cx="316" cy="316"/>
            </a:xfrm>
          </p:grpSpPr>
          <p:sp>
            <p:nvSpPr>
              <p:cNvPr id="193" name="Oval 36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4" name="Oval 37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91" name="Text Box 38"/>
            <p:cNvSpPr txBox="1">
              <a:spLocks noChangeArrowheads="1"/>
            </p:cNvSpPr>
            <p:nvPr/>
          </p:nvSpPr>
          <p:spPr bwMode="gray">
            <a:xfrm>
              <a:off x="1168" y="3073"/>
              <a:ext cx="1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92" name="Text Box 39"/>
            <p:cNvSpPr txBox="1">
              <a:spLocks noChangeArrowheads="1"/>
            </p:cNvSpPr>
            <p:nvPr/>
          </p:nvSpPr>
          <p:spPr bwMode="black">
            <a:xfrm>
              <a:off x="1429" y="3055"/>
              <a:ext cx="350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600" b="1" dirty="0">
                  <a:solidFill>
                    <a:schemeClr val="tx2"/>
                  </a:solidFill>
                </a:rPr>
                <a:t>电吹风不得在浴室和湿度大的地方</a:t>
              </a:r>
              <a:r>
                <a:rPr lang="zh-CN" altLang="en-US" sz="1600" b="1" dirty="0" smtClean="0">
                  <a:solidFill>
                    <a:schemeClr val="tx2"/>
                  </a:solidFill>
                </a:rPr>
                <a:t>使用，以免</a:t>
              </a:r>
              <a:r>
                <a:rPr lang="zh-CN" altLang="en-US" sz="1600" b="1" dirty="0">
                  <a:solidFill>
                    <a:schemeClr val="tx2"/>
                  </a:solidFill>
                </a:rPr>
                <a:t>发生触电危险</a:t>
              </a:r>
              <a:endParaRPr lang="en-US" altLang="zh-CN" sz="16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95" name="Rectangle 47"/>
          <p:cNvSpPr>
            <a:spLocks noChangeArrowheads="1"/>
          </p:cNvSpPr>
          <p:nvPr/>
        </p:nvSpPr>
        <p:spPr bwMode="gray">
          <a:xfrm>
            <a:off x="307185" y="3206594"/>
            <a:ext cx="112618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注意事项</a:t>
            </a:r>
            <a:endParaRPr lang="en-US" altLang="zh-CN" sz="3600" b="1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  <p:grpSp>
        <p:nvGrpSpPr>
          <p:cNvPr id="196" name="组合 195"/>
          <p:cNvGrpSpPr/>
          <p:nvPr/>
        </p:nvGrpSpPr>
        <p:grpSpPr>
          <a:xfrm>
            <a:off x="2081423" y="3768659"/>
            <a:ext cx="5791201" cy="539750"/>
            <a:chOff x="2406515" y="4731545"/>
            <a:chExt cx="5791201" cy="539750"/>
          </a:xfrm>
        </p:grpSpPr>
        <p:sp>
          <p:nvSpPr>
            <p:cNvPr id="197" name="AutoShape 27"/>
            <p:cNvSpPr>
              <a:spLocks noChangeArrowheads="1"/>
            </p:cNvSpPr>
            <p:nvPr/>
          </p:nvSpPr>
          <p:spPr bwMode="gray">
            <a:xfrm>
              <a:off x="2751003" y="4731545"/>
              <a:ext cx="5446713" cy="52863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folHlink">
                    <a:gamma/>
                    <a:tint val="96863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8" name="Text Box 28"/>
            <p:cNvSpPr txBox="1">
              <a:spLocks noChangeArrowheads="1"/>
            </p:cNvSpPr>
            <p:nvPr/>
          </p:nvSpPr>
          <p:spPr bwMode="black">
            <a:xfrm>
              <a:off x="2908165" y="4817270"/>
              <a:ext cx="287290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600" b="1" dirty="0">
                  <a:solidFill>
                    <a:schemeClr val="tx2"/>
                  </a:solidFill>
                </a:rPr>
                <a:t>有些电吹风装有过热保护装置</a:t>
              </a:r>
              <a:endParaRPr lang="en-US" altLang="zh-CN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99" name="Oval 30"/>
            <p:cNvSpPr>
              <a:spLocks noChangeArrowheads="1"/>
            </p:cNvSpPr>
            <p:nvPr/>
          </p:nvSpPr>
          <p:spPr bwMode="gray">
            <a:xfrm>
              <a:off x="2406515" y="4769645"/>
              <a:ext cx="501650" cy="501650"/>
            </a:xfrm>
            <a:prstGeom prst="ellipse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" name="Oval 31"/>
            <p:cNvSpPr>
              <a:spLocks noChangeArrowheads="1"/>
            </p:cNvSpPr>
            <p:nvPr/>
          </p:nvSpPr>
          <p:spPr bwMode="gray">
            <a:xfrm>
              <a:off x="2482715" y="4847433"/>
              <a:ext cx="349250" cy="349250"/>
            </a:xfrm>
            <a:prstGeom prst="ellipse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1" name="Text Box 32"/>
            <p:cNvSpPr txBox="1">
              <a:spLocks noChangeArrowheads="1"/>
            </p:cNvSpPr>
            <p:nvPr/>
          </p:nvSpPr>
          <p:spPr bwMode="gray">
            <a:xfrm>
              <a:off x="2497003" y="4845845"/>
              <a:ext cx="3111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</a:rP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三、电吹风的拆装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4268" y="2022564"/>
            <a:ext cx="3200400" cy="3017136"/>
            <a:chOff x="724268" y="2022564"/>
            <a:chExt cx="3200400" cy="301713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68" y="2191491"/>
              <a:ext cx="3200400" cy="2076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组合 12"/>
            <p:cNvGrpSpPr>
              <a:grpSpLocks/>
            </p:cNvGrpSpPr>
            <p:nvPr/>
          </p:nvGrpSpPr>
          <p:grpSpPr bwMode="auto">
            <a:xfrm>
              <a:off x="724268" y="2022564"/>
              <a:ext cx="643159" cy="643179"/>
              <a:chOff x="924049" y="2057400"/>
              <a:chExt cx="642938" cy="642938"/>
            </a:xfrm>
          </p:grpSpPr>
          <p:grpSp>
            <p:nvGrpSpPr>
              <p:cNvPr id="1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1083132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拧下手柄上的螺钉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88329" y="5922729"/>
            <a:ext cx="4075231" cy="389320"/>
            <a:chOff x="4388329" y="5922729"/>
            <a:chExt cx="4075231" cy="389320"/>
          </a:xfrm>
        </p:grpSpPr>
        <p:grpSp>
          <p:nvGrpSpPr>
            <p:cNvPr id="56" name="组合 55"/>
            <p:cNvGrpSpPr/>
            <p:nvPr/>
          </p:nvGrpSpPr>
          <p:grpSpPr>
            <a:xfrm>
              <a:off x="5154354" y="5922729"/>
              <a:ext cx="376436" cy="376436"/>
              <a:chOff x="4017791" y="6035460"/>
              <a:chExt cx="376436" cy="376436"/>
            </a:xfrm>
          </p:grpSpPr>
          <p:sp>
            <p:nvSpPr>
              <p:cNvPr id="57" name="Donut 1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58" name="Text Box 64">
                <a:hlinkClick r:id="rId4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" pitchFamily="34" charset="0"/>
                  </a:rPr>
                  <a:t>1</a:t>
                </a: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5583849" y="5922729"/>
              <a:ext cx="376436" cy="376436"/>
              <a:chOff x="4017791" y="6035460"/>
              <a:chExt cx="376436" cy="376436"/>
            </a:xfrm>
          </p:grpSpPr>
          <p:sp>
            <p:nvSpPr>
              <p:cNvPr id="60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61" name="Text Box 64">
                <a:hlinkClick r:id="rId5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2</a:t>
                </a: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5979544" y="5922729"/>
              <a:ext cx="376436" cy="376436"/>
              <a:chOff x="4017791" y="6035460"/>
              <a:chExt cx="376436" cy="376436"/>
            </a:xfrm>
          </p:grpSpPr>
          <p:sp>
            <p:nvSpPr>
              <p:cNvPr id="63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64" name="Text Box 64">
                <a:hlinkClick r:id="rId6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3</a:t>
                </a:r>
                <a:endParaRPr lang="en-US" altLang="zh-CN" sz="105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6403290" y="5922729"/>
              <a:ext cx="376436" cy="376436"/>
              <a:chOff x="4017791" y="6035460"/>
              <a:chExt cx="376436" cy="376436"/>
            </a:xfrm>
          </p:grpSpPr>
          <p:sp>
            <p:nvSpPr>
              <p:cNvPr id="66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67" name="Text Box 64">
                <a:hlinkClick r:id="rId7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4</a:t>
                </a:r>
                <a:endParaRPr lang="en-US" altLang="zh-CN" sz="105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6827036" y="5922729"/>
              <a:ext cx="376436" cy="376436"/>
              <a:chOff x="4017791" y="6035460"/>
              <a:chExt cx="376436" cy="376436"/>
            </a:xfrm>
          </p:grpSpPr>
          <p:sp>
            <p:nvSpPr>
              <p:cNvPr id="69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70" name="Text Box 64">
                <a:hlinkClick r:id="rId8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5</a:t>
                </a:r>
                <a:endParaRPr lang="en-US" altLang="zh-CN" sz="105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7249133" y="5935613"/>
              <a:ext cx="376436" cy="376436"/>
              <a:chOff x="4017791" y="6035460"/>
              <a:chExt cx="376436" cy="376436"/>
            </a:xfrm>
          </p:grpSpPr>
          <p:sp>
            <p:nvSpPr>
              <p:cNvPr id="72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73" name="Text Box 64">
                <a:hlinkClick r:id="rId9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6</a:t>
                </a:r>
                <a:endParaRPr lang="en-US" altLang="zh-CN" sz="105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7652226" y="5922729"/>
              <a:ext cx="376436" cy="376436"/>
              <a:chOff x="4017791" y="6035460"/>
              <a:chExt cx="376436" cy="376436"/>
            </a:xfrm>
          </p:grpSpPr>
          <p:sp>
            <p:nvSpPr>
              <p:cNvPr id="75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76" name="Text Box 64">
                <a:hlinkClick r:id="rId10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7</a:t>
                </a:r>
                <a:endParaRPr lang="en-US" altLang="zh-CN" sz="105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8087124" y="5922729"/>
              <a:ext cx="376436" cy="376436"/>
              <a:chOff x="4017791" y="6035460"/>
              <a:chExt cx="376436" cy="376436"/>
            </a:xfrm>
          </p:grpSpPr>
          <p:sp>
            <p:nvSpPr>
              <p:cNvPr id="78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79" name="Text Box 64">
                <a:hlinkClick r:id="rId11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8</a:t>
                </a:r>
                <a:endParaRPr lang="en-US" altLang="zh-CN" sz="105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4388329" y="5922729"/>
              <a:ext cx="744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CN" altLang="en-US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华文琥珀" pitchFamily="2" charset="-122"/>
                  <a:ea typeface="华文琥珀" pitchFamily="2" charset="-122"/>
                </a:rPr>
                <a:t>步骤</a:t>
              </a:r>
              <a:endPara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endParaRPr>
            </a:p>
          </p:txBody>
        </p:sp>
      </p:grpSp>
      <p:sp>
        <p:nvSpPr>
          <p:cNvPr id="43" name="虚尾箭头 42"/>
          <p:cNvSpPr/>
          <p:nvPr/>
        </p:nvSpPr>
        <p:spPr>
          <a:xfrm>
            <a:off x="6514945" y="1040358"/>
            <a:ext cx="2277627" cy="1152128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单击滑动到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下一步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950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三、电吹风的拆装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4268" y="2022564"/>
            <a:ext cx="3200400" cy="3017136"/>
            <a:chOff x="724268" y="2022564"/>
            <a:chExt cx="3200400" cy="301713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68" y="2191491"/>
              <a:ext cx="3200400" cy="2076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组合 12"/>
            <p:cNvGrpSpPr>
              <a:grpSpLocks/>
            </p:cNvGrpSpPr>
            <p:nvPr/>
          </p:nvGrpSpPr>
          <p:grpSpPr bwMode="auto">
            <a:xfrm>
              <a:off x="724268" y="2022564"/>
              <a:ext cx="643159" cy="643179"/>
              <a:chOff x="924049" y="2057400"/>
              <a:chExt cx="642938" cy="642938"/>
            </a:xfrm>
          </p:grpSpPr>
          <p:grpSp>
            <p:nvGrpSpPr>
              <p:cNvPr id="1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1083132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拧下手柄上的螺钉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88329" y="5922729"/>
            <a:ext cx="4075231" cy="389320"/>
            <a:chOff x="4388329" y="5922729"/>
            <a:chExt cx="4075231" cy="389320"/>
          </a:xfrm>
        </p:grpSpPr>
        <p:grpSp>
          <p:nvGrpSpPr>
            <p:cNvPr id="68" name="组合 67"/>
            <p:cNvGrpSpPr/>
            <p:nvPr/>
          </p:nvGrpSpPr>
          <p:grpSpPr>
            <a:xfrm>
              <a:off x="5154354" y="5922729"/>
              <a:ext cx="376436" cy="376436"/>
              <a:chOff x="4017791" y="6035460"/>
              <a:chExt cx="376436" cy="376436"/>
            </a:xfrm>
          </p:grpSpPr>
          <p:sp>
            <p:nvSpPr>
              <p:cNvPr id="91" name="Donut 1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92" name="Text Box 64">
                <a:hlinkClick r:id="rId4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" pitchFamily="34" charset="0"/>
                  </a:rPr>
                  <a:t>1</a:t>
                </a: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5583849" y="5922729"/>
              <a:ext cx="376436" cy="376436"/>
              <a:chOff x="4017791" y="6035460"/>
              <a:chExt cx="376436" cy="376436"/>
            </a:xfrm>
          </p:grpSpPr>
          <p:sp>
            <p:nvSpPr>
              <p:cNvPr id="89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90" name="Text Box 64">
                <a:hlinkClick r:id="rId5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2</a:t>
                </a: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5979544" y="5922729"/>
              <a:ext cx="376436" cy="376436"/>
              <a:chOff x="4017791" y="6035460"/>
              <a:chExt cx="376436" cy="376436"/>
            </a:xfrm>
          </p:grpSpPr>
          <p:sp>
            <p:nvSpPr>
              <p:cNvPr id="87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88" name="Text Box 64">
                <a:hlinkClick r:id="rId6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3</a:t>
                </a:r>
                <a:endParaRPr lang="en-US" altLang="zh-CN" sz="105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6403290" y="5922729"/>
              <a:ext cx="376436" cy="376436"/>
              <a:chOff x="4017791" y="6035460"/>
              <a:chExt cx="376436" cy="376436"/>
            </a:xfrm>
          </p:grpSpPr>
          <p:sp>
            <p:nvSpPr>
              <p:cNvPr id="85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86" name="Text Box 64">
                <a:hlinkClick r:id="rId7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4</a:t>
                </a:r>
                <a:endParaRPr lang="en-US" altLang="zh-CN" sz="105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6827036" y="5922729"/>
              <a:ext cx="376436" cy="376436"/>
              <a:chOff x="4017791" y="6035460"/>
              <a:chExt cx="376436" cy="376436"/>
            </a:xfrm>
          </p:grpSpPr>
          <p:sp>
            <p:nvSpPr>
              <p:cNvPr id="83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84" name="Text Box 64">
                <a:hlinkClick r:id="rId8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5</a:t>
                </a:r>
                <a:endParaRPr lang="en-US" altLang="zh-CN" sz="105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7249133" y="5935613"/>
              <a:ext cx="376436" cy="376436"/>
              <a:chOff x="4017791" y="6035460"/>
              <a:chExt cx="376436" cy="376436"/>
            </a:xfrm>
          </p:grpSpPr>
          <p:sp>
            <p:nvSpPr>
              <p:cNvPr id="81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82" name="Text Box 64">
                <a:hlinkClick r:id="rId9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6</a:t>
                </a:r>
                <a:endParaRPr lang="en-US" altLang="zh-CN" sz="105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7652226" y="5922729"/>
              <a:ext cx="376436" cy="376436"/>
              <a:chOff x="4017791" y="6035460"/>
              <a:chExt cx="376436" cy="376436"/>
            </a:xfrm>
          </p:grpSpPr>
          <p:sp>
            <p:nvSpPr>
              <p:cNvPr id="79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80" name="Text Box 64">
                <a:hlinkClick r:id="rId10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7</a:t>
                </a:r>
                <a:endParaRPr lang="en-US" altLang="zh-CN" sz="105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8087124" y="5922729"/>
              <a:ext cx="376436" cy="376436"/>
              <a:chOff x="4017791" y="6035460"/>
              <a:chExt cx="376436" cy="376436"/>
            </a:xfrm>
          </p:grpSpPr>
          <p:sp>
            <p:nvSpPr>
              <p:cNvPr id="77" name="Donut 14"/>
              <p:cNvSpPr>
                <a:spLocks noChangeArrowheads="1"/>
              </p:cNvSpPr>
              <p:nvPr/>
            </p:nvSpPr>
            <p:spPr bwMode="auto">
              <a:xfrm flipV="1">
                <a:off x="4017791" y="6035460"/>
                <a:ext cx="376436" cy="37643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lin ang="16200000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latin typeface=""/>
                  <a:ea typeface="ＭＳ Ｐゴシック" pitchFamily="-108" charset="-128"/>
                </a:endParaRPr>
              </a:p>
            </p:txBody>
          </p:sp>
          <p:sp>
            <p:nvSpPr>
              <p:cNvPr id="78" name="Text Box 64">
                <a:hlinkClick r:id="rId11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4071196" y="6098063"/>
                <a:ext cx="2696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cap="all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Arial" pitchFamily="34" charset="0"/>
                  </a:rPr>
                  <a:t>8</a:t>
                </a:r>
                <a:endParaRPr lang="en-US" altLang="zh-CN" sz="105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4388329" y="5922729"/>
              <a:ext cx="744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CN" altLang="en-US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华文琥珀" pitchFamily="2" charset="-122"/>
                  <a:ea typeface="华文琥珀" pitchFamily="2" charset="-122"/>
                </a:rPr>
                <a:t>步骤</a:t>
              </a:r>
              <a:endPara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endParaRPr>
            </a:p>
          </p:txBody>
        </p:sp>
      </p:grpSp>
      <p:sp>
        <p:nvSpPr>
          <p:cNvPr id="93" name="虚尾箭头 92"/>
          <p:cNvSpPr/>
          <p:nvPr/>
        </p:nvSpPr>
        <p:spPr>
          <a:xfrm>
            <a:off x="6514945" y="1040358"/>
            <a:ext cx="2277627" cy="1152128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单击滑动到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下一步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839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三、电吹风的拆装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05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724268" y="2022564"/>
            <a:ext cx="3200400" cy="3017136"/>
            <a:chOff x="724268" y="2022564"/>
            <a:chExt cx="3200400" cy="301713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68" y="2191491"/>
              <a:ext cx="3200400" cy="2076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组合 12"/>
            <p:cNvGrpSpPr>
              <a:grpSpLocks/>
            </p:cNvGrpSpPr>
            <p:nvPr/>
          </p:nvGrpSpPr>
          <p:grpSpPr bwMode="auto">
            <a:xfrm>
              <a:off x="724268" y="2022564"/>
              <a:ext cx="643159" cy="643179"/>
              <a:chOff x="924049" y="2057400"/>
              <a:chExt cx="642938" cy="642938"/>
            </a:xfrm>
          </p:grpSpPr>
          <p:grpSp>
            <p:nvGrpSpPr>
              <p:cNvPr id="1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1083132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拧下手柄上的螺钉</a:t>
              </a:r>
            </a:p>
          </p:txBody>
        </p:sp>
      </p:grpSp>
      <p:grpSp>
        <p:nvGrpSpPr>
          <p:cNvPr id="4096" name="组合 4095"/>
          <p:cNvGrpSpPr/>
          <p:nvPr/>
        </p:nvGrpSpPr>
        <p:grpSpPr>
          <a:xfrm>
            <a:off x="3413184" y="1981887"/>
            <a:ext cx="4673940" cy="3080397"/>
            <a:chOff x="3413184" y="1981887"/>
            <a:chExt cx="4673940" cy="3080397"/>
          </a:xfrm>
        </p:grpSpPr>
        <p:grpSp>
          <p:nvGrpSpPr>
            <p:cNvPr id="7" name="组合 6"/>
            <p:cNvGrpSpPr/>
            <p:nvPr/>
          </p:nvGrpSpPr>
          <p:grpSpPr>
            <a:xfrm>
              <a:off x="5020843" y="1981887"/>
              <a:ext cx="3066281" cy="3080397"/>
              <a:chOff x="5020843" y="1981887"/>
              <a:chExt cx="3066281" cy="3080397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1524" y="2233125"/>
                <a:ext cx="2895600" cy="2057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" name="组合 20"/>
              <p:cNvGrpSpPr>
                <a:grpSpLocks/>
              </p:cNvGrpSpPr>
              <p:nvPr/>
            </p:nvGrpSpPr>
            <p:grpSpPr bwMode="auto">
              <a:xfrm>
                <a:off x="5020843" y="1981887"/>
                <a:ext cx="643159" cy="643179"/>
                <a:chOff x="924049" y="2057400"/>
                <a:chExt cx="642938" cy="642938"/>
              </a:xfrm>
            </p:grpSpPr>
            <p:grpSp>
              <p:nvGrpSpPr>
                <p:cNvPr id="22" name="Group 58"/>
                <p:cNvGrpSpPr>
                  <a:grpSpLocks/>
                </p:cNvGrpSpPr>
                <p:nvPr/>
              </p:nvGrpSpPr>
              <p:grpSpPr bwMode="auto">
                <a:xfrm>
                  <a:off x="924049" y="2057400"/>
                  <a:ext cx="642938" cy="642938"/>
                  <a:chOff x="1289" y="582"/>
                  <a:chExt cx="668" cy="668"/>
                </a:xfrm>
              </p:grpSpPr>
              <p:sp>
                <p:nvSpPr>
                  <p:cNvPr id="24" name="Oval 59"/>
                  <p:cNvSpPr>
                    <a:spLocks noChangeArrowheads="1"/>
                  </p:cNvSpPr>
                  <p:nvPr/>
                </p:nvSpPr>
                <p:spPr bwMode="gray">
                  <a:xfrm>
                    <a:off x="1289" y="582"/>
                    <a:ext cx="668" cy="668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" name="Oval 60"/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" name="Oval 61"/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" name="Oval 62"/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9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" name="Oval 63"/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3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1062162" y="2149475"/>
                  <a:ext cx="354012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2</a:t>
                  </a:r>
                  <a:endParaRPr lang="en-US" altLang="zh-CN" dirty="0">
                    <a:latin typeface="Arial" pitchFamily="34" charset="0"/>
                  </a:endParaRPr>
                </a:p>
              </p:txBody>
            </p:sp>
          </p:grpSp>
          <p:sp>
            <p:nvSpPr>
              <p:cNvPr id="32" name="TextBox 31"/>
              <p:cNvSpPr txBox="1">
                <a:spLocks noChangeArrowheads="1"/>
              </p:cNvSpPr>
              <p:nvPr/>
            </p:nvSpPr>
            <p:spPr bwMode="auto">
              <a:xfrm>
                <a:off x="5357862" y="4662174"/>
                <a:ext cx="2562924" cy="40011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1002">
                <a:schemeClr val="lt1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latin typeface="隶书" pitchFamily="49" charset="-122"/>
                    <a:ea typeface="隶书" pitchFamily="49" charset="-122"/>
                  </a:rPr>
                  <a:t>撬开手柄</a:t>
                </a:r>
              </a:p>
            </p:txBody>
          </p:sp>
        </p:grpSp>
        <p:sp>
          <p:nvSpPr>
            <p:cNvPr id="2" name="右箭头 1"/>
            <p:cNvSpPr/>
            <p:nvPr/>
          </p:nvSpPr>
          <p:spPr>
            <a:xfrm>
              <a:off x="3413184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5154354" y="5922729"/>
            <a:ext cx="376436" cy="376436"/>
            <a:chOff x="4017791" y="6035460"/>
            <a:chExt cx="376436" cy="376436"/>
          </a:xfrm>
        </p:grpSpPr>
        <p:sp>
          <p:nvSpPr>
            <p:cNvPr id="141" name="Donut 1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42" name="Text Box 6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5583849" y="5922729"/>
            <a:ext cx="376436" cy="376436"/>
            <a:chOff x="4017791" y="6035460"/>
            <a:chExt cx="376436" cy="376436"/>
          </a:xfrm>
        </p:grpSpPr>
        <p:sp>
          <p:nvSpPr>
            <p:cNvPr id="139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40" name="Text Box 64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5979544" y="5922729"/>
            <a:ext cx="376436" cy="376436"/>
            <a:chOff x="4017791" y="6035460"/>
            <a:chExt cx="376436" cy="376436"/>
          </a:xfrm>
        </p:grpSpPr>
        <p:sp>
          <p:nvSpPr>
            <p:cNvPr id="137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38" name="Text Box 64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3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6403290" y="5922729"/>
            <a:ext cx="376436" cy="376436"/>
            <a:chOff x="4017791" y="6035460"/>
            <a:chExt cx="376436" cy="376436"/>
          </a:xfrm>
        </p:grpSpPr>
        <p:sp>
          <p:nvSpPr>
            <p:cNvPr id="135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36" name="Text Box 64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4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6827036" y="5922729"/>
            <a:ext cx="376436" cy="376436"/>
            <a:chOff x="4017791" y="6035460"/>
            <a:chExt cx="376436" cy="376436"/>
          </a:xfrm>
        </p:grpSpPr>
        <p:sp>
          <p:nvSpPr>
            <p:cNvPr id="133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34" name="Text Box 6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5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7249133" y="5935613"/>
            <a:ext cx="376436" cy="376436"/>
            <a:chOff x="4017791" y="6035460"/>
            <a:chExt cx="376436" cy="376436"/>
          </a:xfrm>
        </p:grpSpPr>
        <p:sp>
          <p:nvSpPr>
            <p:cNvPr id="131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32" name="Text Box 6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6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7652226" y="5922729"/>
            <a:ext cx="376436" cy="376436"/>
            <a:chOff x="4017791" y="6035460"/>
            <a:chExt cx="376436" cy="376436"/>
          </a:xfrm>
        </p:grpSpPr>
        <p:sp>
          <p:nvSpPr>
            <p:cNvPr id="129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30" name="Text Box 64">
              <a:hlinkClick r:id="rId11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7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8087124" y="5922729"/>
            <a:ext cx="376436" cy="376436"/>
            <a:chOff x="4017791" y="6035460"/>
            <a:chExt cx="376436" cy="376436"/>
          </a:xfrm>
        </p:grpSpPr>
        <p:sp>
          <p:nvSpPr>
            <p:cNvPr id="127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28" name="Text Box 64">
              <a:hlinkClick r:id="rId12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8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4388329" y="5922729"/>
            <a:ext cx="7448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步骤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56" name="虚尾箭头 55"/>
          <p:cNvSpPr/>
          <p:nvPr/>
        </p:nvSpPr>
        <p:spPr>
          <a:xfrm>
            <a:off x="6514945" y="1040358"/>
            <a:ext cx="2277627" cy="1152128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单击滑动到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下一步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887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三、电吹风的拆装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05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24268" y="1981887"/>
            <a:ext cx="7362856" cy="3080397"/>
            <a:chOff x="724268" y="1981887"/>
            <a:chExt cx="7362856" cy="308039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68" y="2191491"/>
              <a:ext cx="3200400" cy="2076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524" y="2233125"/>
              <a:ext cx="2895600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组合 12"/>
            <p:cNvGrpSpPr>
              <a:grpSpLocks/>
            </p:cNvGrpSpPr>
            <p:nvPr/>
          </p:nvGrpSpPr>
          <p:grpSpPr bwMode="auto">
            <a:xfrm>
              <a:off x="724268" y="2022564"/>
              <a:ext cx="643159" cy="643179"/>
              <a:chOff x="924049" y="2057400"/>
              <a:chExt cx="642938" cy="642938"/>
            </a:xfrm>
          </p:grpSpPr>
          <p:grpSp>
            <p:nvGrpSpPr>
              <p:cNvPr id="1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  <p:grpSp>
          <p:nvGrpSpPr>
            <p:cNvPr id="21" name="组合 20"/>
            <p:cNvGrpSpPr>
              <a:grpSpLocks/>
            </p:cNvGrpSpPr>
            <p:nvPr/>
          </p:nvGrpSpPr>
          <p:grpSpPr bwMode="auto">
            <a:xfrm>
              <a:off x="5020843" y="1981887"/>
              <a:ext cx="643159" cy="643179"/>
              <a:chOff x="924049" y="2057400"/>
              <a:chExt cx="642938" cy="642938"/>
            </a:xfrm>
          </p:grpSpPr>
          <p:grpSp>
            <p:nvGrpSpPr>
              <p:cNvPr id="22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24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0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3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1083132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拧下手柄上的螺钉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5357862" y="4662174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撬开手柄</a:t>
              </a:r>
            </a:p>
          </p:txBody>
        </p:sp>
        <p:sp>
          <p:nvSpPr>
            <p:cNvPr id="2" name="右箭头 1"/>
            <p:cNvSpPr/>
            <p:nvPr/>
          </p:nvSpPr>
          <p:spPr>
            <a:xfrm>
              <a:off x="3413184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154354" y="5922729"/>
            <a:ext cx="376436" cy="376436"/>
            <a:chOff x="4017791" y="6035460"/>
            <a:chExt cx="376436" cy="376436"/>
          </a:xfrm>
        </p:grpSpPr>
        <p:sp>
          <p:nvSpPr>
            <p:cNvPr id="86" name="Donut 1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87" name="Text Box 6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583849" y="5922729"/>
            <a:ext cx="376436" cy="376436"/>
            <a:chOff x="4017791" y="6035460"/>
            <a:chExt cx="376436" cy="376436"/>
          </a:xfrm>
        </p:grpSpPr>
        <p:sp>
          <p:nvSpPr>
            <p:cNvPr id="89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90" name="Text Box 64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979544" y="5922729"/>
            <a:ext cx="376436" cy="376436"/>
            <a:chOff x="4017791" y="6035460"/>
            <a:chExt cx="376436" cy="376436"/>
          </a:xfrm>
        </p:grpSpPr>
        <p:sp>
          <p:nvSpPr>
            <p:cNvPr id="92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93" name="Text Box 64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3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403290" y="5922729"/>
            <a:ext cx="376436" cy="376436"/>
            <a:chOff x="4017791" y="6035460"/>
            <a:chExt cx="376436" cy="376436"/>
          </a:xfrm>
        </p:grpSpPr>
        <p:sp>
          <p:nvSpPr>
            <p:cNvPr id="95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96" name="Text Box 64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4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827036" y="5922729"/>
            <a:ext cx="376436" cy="376436"/>
            <a:chOff x="4017791" y="6035460"/>
            <a:chExt cx="376436" cy="376436"/>
          </a:xfrm>
        </p:grpSpPr>
        <p:sp>
          <p:nvSpPr>
            <p:cNvPr id="98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99" name="Text Box 6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5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7249133" y="5935613"/>
            <a:ext cx="376436" cy="376436"/>
            <a:chOff x="4017791" y="6035460"/>
            <a:chExt cx="376436" cy="376436"/>
          </a:xfrm>
        </p:grpSpPr>
        <p:sp>
          <p:nvSpPr>
            <p:cNvPr id="101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02" name="Text Box 6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6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652226" y="5922729"/>
            <a:ext cx="376436" cy="376436"/>
            <a:chOff x="4017791" y="6035460"/>
            <a:chExt cx="376436" cy="376436"/>
          </a:xfrm>
        </p:grpSpPr>
        <p:sp>
          <p:nvSpPr>
            <p:cNvPr id="104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05" name="Text Box 64">
              <a:hlinkClick r:id="rId11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7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087124" y="5922729"/>
            <a:ext cx="376436" cy="376436"/>
            <a:chOff x="4017791" y="6035460"/>
            <a:chExt cx="376436" cy="376436"/>
          </a:xfrm>
        </p:grpSpPr>
        <p:sp>
          <p:nvSpPr>
            <p:cNvPr id="107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08" name="Text Box 64">
              <a:hlinkClick r:id="rId12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8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4388329" y="5922729"/>
            <a:ext cx="7448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步骤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54" name="虚尾箭头 53"/>
          <p:cNvSpPr/>
          <p:nvPr/>
        </p:nvSpPr>
        <p:spPr>
          <a:xfrm>
            <a:off x="6514945" y="1040358"/>
            <a:ext cx="2277627" cy="1152128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单击滑动到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下一步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699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2427E-7 L -0.48177 3.7242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三、电吹风的拆装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05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1428" y="2191491"/>
            <a:ext cx="32004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28" y="2233125"/>
            <a:ext cx="2895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-3681428" y="2022564"/>
            <a:ext cx="643159" cy="643179"/>
            <a:chOff x="924049" y="2057400"/>
            <a:chExt cx="642938" cy="642938"/>
          </a:xfrm>
        </p:grpSpPr>
        <p:grpSp>
          <p:nvGrpSpPr>
            <p:cNvPr id="71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73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4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5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6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7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2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615147" y="1981887"/>
            <a:ext cx="643159" cy="643179"/>
            <a:chOff x="924049" y="2057400"/>
            <a:chExt cx="642938" cy="642938"/>
          </a:xfrm>
        </p:grpSpPr>
        <p:grpSp>
          <p:nvGrpSpPr>
            <p:cNvPr id="64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66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7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8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9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0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-3322564" y="4639590"/>
            <a:ext cx="256292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1002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000" dirty="0">
                <a:latin typeface="隶书" pitchFamily="49" charset="-122"/>
                <a:ea typeface="隶书" pitchFamily="49" charset="-122"/>
              </a:rPr>
              <a:t>拧下手柄上的螺钉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52166" y="4662174"/>
            <a:ext cx="256292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1002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000" dirty="0">
                <a:latin typeface="隶书" pitchFamily="49" charset="-122"/>
                <a:ea typeface="隶书" pitchFamily="49" charset="-122"/>
              </a:rPr>
              <a:t>撬开手柄</a:t>
            </a:r>
          </a:p>
        </p:txBody>
      </p:sp>
      <p:sp>
        <p:nvSpPr>
          <p:cNvPr id="63" name="右箭头 62"/>
          <p:cNvSpPr/>
          <p:nvPr/>
        </p:nvSpPr>
        <p:spPr>
          <a:xfrm>
            <a:off x="-992512" y="2823436"/>
            <a:ext cx="2175718" cy="11521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16952" y="1993659"/>
            <a:ext cx="4460756" cy="3046041"/>
            <a:chOff x="3116952" y="1993659"/>
            <a:chExt cx="4460756" cy="304604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2258554"/>
              <a:ext cx="2933700" cy="2066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" name="右箭头 78"/>
            <p:cNvSpPr/>
            <p:nvPr/>
          </p:nvSpPr>
          <p:spPr>
            <a:xfrm>
              <a:off x="3116952" y="2823436"/>
              <a:ext cx="2175718" cy="115212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30" name="TextBox 129"/>
            <p:cNvSpPr txBox="1">
              <a:spLocks noChangeArrowheads="1"/>
            </p:cNvSpPr>
            <p:nvPr/>
          </p:nvSpPr>
          <p:spPr bwMode="auto">
            <a:xfrm>
              <a:off x="4829396" y="4639590"/>
              <a:ext cx="2562924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隶书" pitchFamily="49" charset="-122"/>
                  <a:ea typeface="隶书" pitchFamily="49" charset="-122"/>
                </a:rPr>
                <a:t>拧下外壳上的螺钉</a:t>
              </a:r>
            </a:p>
          </p:txBody>
        </p:sp>
        <p:grpSp>
          <p:nvGrpSpPr>
            <p:cNvPr id="154" name="组合 44"/>
            <p:cNvGrpSpPr>
              <a:grpSpLocks/>
            </p:cNvGrpSpPr>
            <p:nvPr/>
          </p:nvGrpSpPr>
          <p:grpSpPr bwMode="auto">
            <a:xfrm>
              <a:off x="4565151" y="1993659"/>
              <a:ext cx="643159" cy="643179"/>
              <a:chOff x="924049" y="2057400"/>
              <a:chExt cx="642938" cy="642938"/>
            </a:xfrm>
          </p:grpSpPr>
          <p:grpSp>
            <p:nvGrpSpPr>
              <p:cNvPr id="155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57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8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9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0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1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6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  <a:endParaRPr lang="en-US" altLang="zh-CN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140" name="组合 139"/>
          <p:cNvGrpSpPr/>
          <p:nvPr/>
        </p:nvGrpSpPr>
        <p:grpSpPr>
          <a:xfrm>
            <a:off x="5154354" y="5922729"/>
            <a:ext cx="376436" cy="376436"/>
            <a:chOff x="4017791" y="6035460"/>
            <a:chExt cx="376436" cy="376436"/>
          </a:xfrm>
        </p:grpSpPr>
        <p:sp>
          <p:nvSpPr>
            <p:cNvPr id="141" name="Donut 14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42" name="Text Box 64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5583849" y="5922729"/>
            <a:ext cx="376436" cy="376436"/>
            <a:chOff x="4017791" y="6035460"/>
            <a:chExt cx="376436" cy="376436"/>
          </a:xfrm>
        </p:grpSpPr>
        <p:sp>
          <p:nvSpPr>
            <p:cNvPr id="144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45" name="Text Box 64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5979544" y="5922729"/>
            <a:ext cx="376436" cy="376436"/>
            <a:chOff x="4017791" y="6035460"/>
            <a:chExt cx="376436" cy="376436"/>
          </a:xfrm>
        </p:grpSpPr>
        <p:sp>
          <p:nvSpPr>
            <p:cNvPr id="147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48" name="Text Box 6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</a:rPr>
                <a:t>3</a:t>
              </a:r>
              <a:endParaRPr lang="en-US" altLang="zh-CN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6403290" y="5922729"/>
            <a:ext cx="376436" cy="376436"/>
            <a:chOff x="4017791" y="6035460"/>
            <a:chExt cx="376436" cy="376436"/>
          </a:xfrm>
        </p:grpSpPr>
        <p:sp>
          <p:nvSpPr>
            <p:cNvPr id="150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51" name="Text Box 6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4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6827036" y="5922729"/>
            <a:ext cx="376436" cy="376436"/>
            <a:chOff x="4017791" y="6035460"/>
            <a:chExt cx="376436" cy="376436"/>
          </a:xfrm>
        </p:grpSpPr>
        <p:sp>
          <p:nvSpPr>
            <p:cNvPr id="153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62" name="Text Box 64">
              <a:hlinkClick r:id="rId11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5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7249133" y="5935613"/>
            <a:ext cx="376436" cy="376436"/>
            <a:chOff x="4017791" y="6035460"/>
            <a:chExt cx="376436" cy="376436"/>
          </a:xfrm>
        </p:grpSpPr>
        <p:sp>
          <p:nvSpPr>
            <p:cNvPr id="164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65" name="Text Box 64">
              <a:hlinkClick r:id="rId12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6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7652226" y="5922729"/>
            <a:ext cx="376436" cy="376436"/>
            <a:chOff x="4017791" y="6035460"/>
            <a:chExt cx="376436" cy="376436"/>
          </a:xfrm>
        </p:grpSpPr>
        <p:sp>
          <p:nvSpPr>
            <p:cNvPr id="167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68" name="Text Box 64">
              <a:hlinkClick r:id="rId13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7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8087124" y="5922729"/>
            <a:ext cx="376436" cy="376436"/>
            <a:chOff x="4017791" y="6035460"/>
            <a:chExt cx="376436" cy="376436"/>
          </a:xfrm>
        </p:grpSpPr>
        <p:sp>
          <p:nvSpPr>
            <p:cNvPr id="170" name="Donut 14"/>
            <p:cNvSpPr>
              <a:spLocks noChangeArrowheads="1"/>
            </p:cNvSpPr>
            <p:nvPr/>
          </p:nvSpPr>
          <p:spPr bwMode="auto">
            <a:xfrm flipV="1">
              <a:off x="4017791" y="6035460"/>
              <a:ext cx="376436" cy="37643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"/>
                <a:ea typeface="ＭＳ Ｐゴシック" pitchFamily="-108" charset="-128"/>
              </a:endParaRPr>
            </a:p>
          </p:txBody>
        </p:sp>
        <p:sp>
          <p:nvSpPr>
            <p:cNvPr id="171" name="Text Box 64">
              <a:hlinkClick r:id="rId14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071196" y="6098063"/>
              <a:ext cx="26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8</a:t>
              </a:r>
              <a:endParaRPr lang="en-US" altLang="zh-CN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4388329" y="5922729"/>
            <a:ext cx="7448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步骤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8" name="虚尾箭头 77"/>
          <p:cNvSpPr/>
          <p:nvPr/>
        </p:nvSpPr>
        <p:spPr>
          <a:xfrm>
            <a:off x="6514945" y="1040358"/>
            <a:ext cx="2277627" cy="1152128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单击滑动到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下一步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44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主管人员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solidFill>
              <a:prstClr val="white"/>
            </a:solidFill>
            <a:latin typeface="幼圆" pitchFamily="49" charset="-122"/>
            <a:ea typeface="幼圆" pitchFamily="49" charset="-122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主题​​">
  <a:themeElements>
    <a:clrScheme name="主管人员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2367</TotalTime>
  <Words>841</Words>
  <Application>Microsoft Office PowerPoint</Application>
  <PresentationFormat>全屏显示(4:3)</PresentationFormat>
  <Paragraphs>332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主题​​</vt:lpstr>
      <vt:lpstr>1_Office 主题​​</vt:lpstr>
      <vt:lpstr>简易家电维修技术</vt:lpstr>
      <vt:lpstr>一、电吹风的结构</vt:lpstr>
      <vt:lpstr>一、电吹风的结构</vt:lpstr>
      <vt:lpstr>二、电吹风的使用</vt:lpstr>
      <vt:lpstr>三、电吹风的拆装</vt:lpstr>
      <vt:lpstr>三、电吹风的拆装</vt:lpstr>
      <vt:lpstr>三、电吹风的拆装</vt:lpstr>
      <vt:lpstr>三、电吹风的拆装</vt:lpstr>
      <vt:lpstr>三、电吹风的拆装</vt:lpstr>
      <vt:lpstr>三、电吹风的拆装</vt:lpstr>
      <vt:lpstr>三、电吹风的拆装</vt:lpstr>
      <vt:lpstr>三、电吹风的拆装</vt:lpstr>
      <vt:lpstr>三、电吹风的拆装</vt:lpstr>
      <vt:lpstr>三、电吹风的拆装</vt:lpstr>
      <vt:lpstr>三、电吹风的拆装</vt:lpstr>
      <vt:lpstr>三、电吹风的拆装</vt:lpstr>
      <vt:lpstr>三、电吹风的拆装</vt:lpstr>
      <vt:lpstr>三、电吹风的拆装</vt:lpstr>
      <vt:lpstr>三、电吹风的拆装</vt:lpstr>
      <vt:lpstr>四、电吹风的常见故障与修理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USER</cp:lastModifiedBy>
  <cp:revision>432</cp:revision>
  <dcterms:created xsi:type="dcterms:W3CDTF">2012-01-31T05:34:08Z</dcterms:created>
  <dcterms:modified xsi:type="dcterms:W3CDTF">2012-04-28T06:31:49Z</dcterms:modified>
</cp:coreProperties>
</file>